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362" r:id="rId2"/>
    <p:sldId id="364" r:id="rId3"/>
    <p:sldId id="360" r:id="rId4"/>
    <p:sldId id="292" r:id="rId5"/>
    <p:sldId id="256" r:id="rId6"/>
    <p:sldId id="290" r:id="rId7"/>
    <p:sldId id="359" r:id="rId8"/>
    <p:sldId id="289" r:id="rId9"/>
    <p:sldId id="257" r:id="rId10"/>
    <p:sldId id="291" r:id="rId11"/>
    <p:sldId id="356" r:id="rId12"/>
    <p:sldId id="361" r:id="rId13"/>
    <p:sldId id="293" r:id="rId14"/>
    <p:sldId id="287" r:id="rId15"/>
    <p:sldId id="300" r:id="rId16"/>
    <p:sldId id="299" r:id="rId17"/>
    <p:sldId id="298" r:id="rId18"/>
    <p:sldId id="286" r:id="rId19"/>
    <p:sldId id="297" r:id="rId20"/>
    <p:sldId id="296" r:id="rId21"/>
    <p:sldId id="295" r:id="rId22"/>
    <p:sldId id="285" r:id="rId23"/>
    <p:sldId id="284" r:id="rId24"/>
    <p:sldId id="283" r:id="rId25"/>
    <p:sldId id="282" r:id="rId26"/>
    <p:sldId id="281" r:id="rId27"/>
    <p:sldId id="280" r:id="rId28"/>
    <p:sldId id="279" r:id="rId29"/>
    <p:sldId id="278" r:id="rId30"/>
    <p:sldId id="277" r:id="rId31"/>
    <p:sldId id="276" r:id="rId32"/>
    <p:sldId id="275" r:id="rId33"/>
    <p:sldId id="274" r:id="rId34"/>
    <p:sldId id="273" r:id="rId35"/>
    <p:sldId id="271" r:id="rId36"/>
    <p:sldId id="272" r:id="rId37"/>
    <p:sldId id="270" r:id="rId38"/>
    <p:sldId id="269" r:id="rId39"/>
    <p:sldId id="365" r:id="rId40"/>
    <p:sldId id="258" r:id="rId41"/>
    <p:sldId id="266" r:id="rId42"/>
    <p:sldId id="301" r:id="rId43"/>
    <p:sldId id="305" r:id="rId44"/>
    <p:sldId id="304" r:id="rId45"/>
    <p:sldId id="355" r:id="rId46"/>
    <p:sldId id="354" r:id="rId47"/>
    <p:sldId id="353" r:id="rId48"/>
    <p:sldId id="352" r:id="rId49"/>
    <p:sldId id="351" r:id="rId50"/>
    <p:sldId id="350" r:id="rId51"/>
    <p:sldId id="349" r:id="rId52"/>
    <p:sldId id="348" r:id="rId53"/>
    <p:sldId id="347" r:id="rId54"/>
    <p:sldId id="346" r:id="rId55"/>
    <p:sldId id="345" r:id="rId56"/>
    <p:sldId id="367" r:id="rId5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5F85D0-7648-4A1B-BC7A-62DEE1EC6AC9}" v="1056" dt="2020-09-26T10:09:32.572"/>
    <p1510:client id="{F6720E70-EE71-49DA-988F-0A339B6EE239}" v="1" dt="2020-11-23T12:01:37.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padokyakadin kadın" userId="06930295ac6f27a9" providerId="Windows Live" clId="Web-{B35F85D0-7648-4A1B-BC7A-62DEE1EC6AC9}"/>
    <pc:docChg chg="addSld delSld modSld sldOrd addMainMaster delMainMaster">
      <pc:chgData name="kapadokyakadin kadın" userId="06930295ac6f27a9" providerId="Windows Live" clId="Web-{B35F85D0-7648-4A1B-BC7A-62DEE1EC6AC9}" dt="2020-09-26T10:09:32.572" v="1043"/>
      <pc:docMkLst>
        <pc:docMk/>
      </pc:docMkLst>
      <pc:sldChg chg="addSp delSp modSp mod modClrScheme chgLayout">
        <pc:chgData name="kapadokyakadin kadın" userId="06930295ac6f27a9" providerId="Windows Live" clId="Web-{B35F85D0-7648-4A1B-BC7A-62DEE1EC6AC9}" dt="2020-09-26T09:03:06.177" v="242" actId="14100"/>
        <pc:sldMkLst>
          <pc:docMk/>
          <pc:sldMk cId="0" sldId="256"/>
        </pc:sldMkLst>
        <pc:spChg chg="mod ord">
          <ac:chgData name="kapadokyakadin kadın" userId="06930295ac6f27a9" providerId="Windows Live" clId="Web-{B35F85D0-7648-4A1B-BC7A-62DEE1EC6AC9}" dt="2020-09-26T09:00:59.972" v="192"/>
          <ac:spMkLst>
            <pc:docMk/>
            <pc:sldMk cId="0" sldId="256"/>
            <ac:spMk id="2" creationId="{00000000-0000-0000-0000-000000000000}"/>
          </ac:spMkLst>
        </pc:spChg>
        <pc:spChg chg="mod ord">
          <ac:chgData name="kapadokyakadin kadın" userId="06930295ac6f27a9" providerId="Windows Live" clId="Web-{B35F85D0-7648-4A1B-BC7A-62DEE1EC6AC9}" dt="2020-09-26T09:03:06.177" v="242" actId="14100"/>
          <ac:spMkLst>
            <pc:docMk/>
            <pc:sldMk cId="0" sldId="256"/>
            <ac:spMk id="3" creationId="{00000000-0000-0000-0000-000000000000}"/>
          </ac:spMkLst>
        </pc:spChg>
        <pc:spChg chg="add del">
          <ac:chgData name="kapadokyakadin kadın" userId="06930295ac6f27a9" providerId="Windows Live" clId="Web-{B35F85D0-7648-4A1B-BC7A-62DEE1EC6AC9}" dt="2020-09-26T08:19:38.680" v="72"/>
          <ac:spMkLst>
            <pc:docMk/>
            <pc:sldMk cId="0" sldId="256"/>
            <ac:spMk id="4" creationId="{D91EC81F-FC78-4B1D-9CF2-F161F463253D}"/>
          </ac:spMkLst>
        </pc:spChg>
        <pc:spChg chg="add mod">
          <ac:chgData name="kapadokyakadin kadın" userId="06930295ac6f27a9" providerId="Windows Live" clId="Web-{B35F85D0-7648-4A1B-BC7A-62DEE1EC6AC9}" dt="2020-09-26T09:02:04.176" v="235" actId="20577"/>
          <ac:spMkLst>
            <pc:docMk/>
            <pc:sldMk cId="0" sldId="256"/>
            <ac:spMk id="5" creationId="{0C1979BE-0781-4D61-B156-5022BC00D592}"/>
          </ac:spMkLst>
        </pc:spChg>
      </pc:sldChg>
      <pc:sldChg chg="modSp mod ord modClrScheme chgLayout">
        <pc:chgData name="kapadokyakadin kadın" userId="06930295ac6f27a9" providerId="Windows Live" clId="Web-{B35F85D0-7648-4A1B-BC7A-62DEE1EC6AC9}" dt="2020-09-26T09:49:28.623" v="740" actId="20577"/>
        <pc:sldMkLst>
          <pc:docMk/>
          <pc:sldMk cId="0" sldId="257"/>
        </pc:sldMkLst>
        <pc:spChg chg="mod ord">
          <ac:chgData name="kapadokyakadin kadın" userId="06930295ac6f27a9" providerId="Windows Live" clId="Web-{B35F85D0-7648-4A1B-BC7A-62DEE1EC6AC9}" dt="2020-09-26T09:17:06.858" v="375" actId="20577"/>
          <ac:spMkLst>
            <pc:docMk/>
            <pc:sldMk cId="0" sldId="257"/>
            <ac:spMk id="2" creationId="{00000000-0000-0000-0000-000000000000}"/>
          </ac:spMkLst>
        </pc:spChg>
        <pc:spChg chg="mod ord">
          <ac:chgData name="kapadokyakadin kadın" userId="06930295ac6f27a9" providerId="Windows Live" clId="Web-{B35F85D0-7648-4A1B-BC7A-62DEE1EC6AC9}" dt="2020-09-26T09:49:28.623" v="740" actId="20577"/>
          <ac:spMkLst>
            <pc:docMk/>
            <pc:sldMk cId="0" sldId="25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58"/>
        </pc:sldMkLst>
        <pc:spChg chg="mod ord">
          <ac:chgData name="kapadokyakadin kadın" userId="06930295ac6f27a9" providerId="Windows Live" clId="Web-{B35F85D0-7648-4A1B-BC7A-62DEE1EC6AC9}" dt="2020-09-26T09:00:59.972" v="192"/>
          <ac:spMkLst>
            <pc:docMk/>
            <pc:sldMk cId="0" sldId="258"/>
            <ac:spMk id="2" creationId="{00000000-0000-0000-0000-000000000000}"/>
          </ac:spMkLst>
        </pc:spChg>
        <pc:spChg chg="mod ord">
          <ac:chgData name="kapadokyakadin kadın" userId="06930295ac6f27a9" providerId="Windows Live" clId="Web-{B35F85D0-7648-4A1B-BC7A-62DEE1EC6AC9}" dt="2020-09-26T09:00:59.972" v="192"/>
          <ac:spMkLst>
            <pc:docMk/>
            <pc:sldMk cId="0" sldId="258"/>
            <ac:spMk id="3" creationId="{00000000-0000-0000-0000-000000000000}"/>
          </ac:spMkLst>
        </pc:spChg>
      </pc:sldChg>
      <pc:sldChg chg="del">
        <pc:chgData name="kapadokyakadin kadın" userId="06930295ac6f27a9" providerId="Windows Live" clId="Web-{B35F85D0-7648-4A1B-BC7A-62DEE1EC6AC9}" dt="2020-09-26T08:16:41.722" v="52"/>
        <pc:sldMkLst>
          <pc:docMk/>
          <pc:sldMk cId="0" sldId="259"/>
        </pc:sldMkLst>
      </pc:sldChg>
      <pc:sldChg chg="del">
        <pc:chgData name="kapadokyakadin kadın" userId="06930295ac6f27a9" providerId="Windows Live" clId="Web-{B35F85D0-7648-4A1B-BC7A-62DEE1EC6AC9}" dt="2020-09-26T08:16:36.409" v="51"/>
        <pc:sldMkLst>
          <pc:docMk/>
          <pc:sldMk cId="0" sldId="260"/>
        </pc:sldMkLst>
      </pc:sldChg>
      <pc:sldChg chg="del">
        <pc:chgData name="kapadokyakadin kadın" userId="06930295ac6f27a9" providerId="Windows Live" clId="Web-{B35F85D0-7648-4A1B-BC7A-62DEE1EC6AC9}" dt="2020-09-26T08:16:41.722" v="53"/>
        <pc:sldMkLst>
          <pc:docMk/>
          <pc:sldMk cId="0" sldId="261"/>
        </pc:sldMkLst>
      </pc:sldChg>
      <pc:sldChg chg="del">
        <pc:chgData name="kapadokyakadin kadın" userId="06930295ac6f27a9" providerId="Windows Live" clId="Web-{B35F85D0-7648-4A1B-BC7A-62DEE1EC6AC9}" dt="2020-09-26T08:16:41.722" v="54"/>
        <pc:sldMkLst>
          <pc:docMk/>
          <pc:sldMk cId="0" sldId="262"/>
        </pc:sldMkLst>
      </pc:sldChg>
      <pc:sldChg chg="del">
        <pc:chgData name="kapadokyakadin kadın" userId="06930295ac6f27a9" providerId="Windows Live" clId="Web-{B35F85D0-7648-4A1B-BC7A-62DEE1EC6AC9}" dt="2020-09-26T08:16:30.144" v="48"/>
        <pc:sldMkLst>
          <pc:docMk/>
          <pc:sldMk cId="0" sldId="264"/>
        </pc:sldMkLst>
      </pc:sldChg>
      <pc:sldChg chg="modSp mod modClrScheme chgLayout">
        <pc:chgData name="kapadokyakadin kadın" userId="06930295ac6f27a9" providerId="Windows Live" clId="Web-{B35F85D0-7648-4A1B-BC7A-62DEE1EC6AC9}" dt="2020-09-26T09:00:59.972" v="192"/>
        <pc:sldMkLst>
          <pc:docMk/>
          <pc:sldMk cId="0" sldId="266"/>
        </pc:sldMkLst>
        <pc:spChg chg="mod ord">
          <ac:chgData name="kapadokyakadin kadın" userId="06930295ac6f27a9" providerId="Windows Live" clId="Web-{B35F85D0-7648-4A1B-BC7A-62DEE1EC6AC9}" dt="2020-09-26T09:00:59.972" v="192"/>
          <ac:spMkLst>
            <pc:docMk/>
            <pc:sldMk cId="0" sldId="266"/>
            <ac:spMk id="2" creationId="{00000000-0000-0000-0000-000000000000}"/>
          </ac:spMkLst>
        </pc:spChg>
        <pc:spChg chg="mod ord">
          <ac:chgData name="kapadokyakadin kadın" userId="06930295ac6f27a9" providerId="Windows Live" clId="Web-{B35F85D0-7648-4A1B-BC7A-62DEE1EC6AC9}" dt="2020-09-26T09:00:59.972" v="192"/>
          <ac:spMkLst>
            <pc:docMk/>
            <pc:sldMk cId="0" sldId="266"/>
            <ac:spMk id="3" creationId="{00000000-0000-0000-0000-000000000000}"/>
          </ac:spMkLst>
        </pc:spChg>
      </pc:sldChg>
      <pc:sldChg chg="modSp del mod modClrScheme chgLayout">
        <pc:chgData name="kapadokyakadin kadın" userId="06930295ac6f27a9" providerId="Windows Live" clId="Web-{B35F85D0-7648-4A1B-BC7A-62DEE1EC6AC9}" dt="2020-09-26T09:37:26.823" v="686"/>
        <pc:sldMkLst>
          <pc:docMk/>
          <pc:sldMk cId="0" sldId="268"/>
        </pc:sldMkLst>
        <pc:spChg chg="mod ord">
          <ac:chgData name="kapadokyakadin kadın" userId="06930295ac6f27a9" providerId="Windows Live" clId="Web-{B35F85D0-7648-4A1B-BC7A-62DEE1EC6AC9}" dt="2020-09-26T09:18:05.703" v="393" actId="20577"/>
          <ac:spMkLst>
            <pc:docMk/>
            <pc:sldMk cId="0" sldId="268"/>
            <ac:spMk id="2" creationId="{00000000-0000-0000-0000-000000000000}"/>
          </ac:spMkLst>
        </pc:spChg>
        <pc:spChg chg="mod ord">
          <ac:chgData name="kapadokyakadin kadın" userId="06930295ac6f27a9" providerId="Windows Live" clId="Web-{B35F85D0-7648-4A1B-BC7A-62DEE1EC6AC9}" dt="2020-09-26T09:22:02.833" v="428" actId="20577"/>
          <ac:spMkLst>
            <pc:docMk/>
            <pc:sldMk cId="0" sldId="26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69"/>
        </pc:sldMkLst>
        <pc:spChg chg="mod ord">
          <ac:chgData name="kapadokyakadin kadın" userId="06930295ac6f27a9" providerId="Windows Live" clId="Web-{B35F85D0-7648-4A1B-BC7A-62DEE1EC6AC9}" dt="2020-09-26T09:00:59.972" v="192"/>
          <ac:spMkLst>
            <pc:docMk/>
            <pc:sldMk cId="0" sldId="269"/>
            <ac:spMk id="2" creationId="{00000000-0000-0000-0000-000000000000}"/>
          </ac:spMkLst>
        </pc:spChg>
        <pc:spChg chg="mod ord">
          <ac:chgData name="kapadokyakadin kadın" userId="06930295ac6f27a9" providerId="Windows Live" clId="Web-{B35F85D0-7648-4A1B-BC7A-62DEE1EC6AC9}" dt="2020-09-26T09:00:59.972" v="192"/>
          <ac:spMkLst>
            <pc:docMk/>
            <pc:sldMk cId="0" sldId="26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0"/>
        </pc:sldMkLst>
        <pc:spChg chg="mod ord">
          <ac:chgData name="kapadokyakadin kadın" userId="06930295ac6f27a9" providerId="Windows Live" clId="Web-{B35F85D0-7648-4A1B-BC7A-62DEE1EC6AC9}" dt="2020-09-26T09:00:59.972" v="192"/>
          <ac:spMkLst>
            <pc:docMk/>
            <pc:sldMk cId="0" sldId="270"/>
            <ac:spMk id="2" creationId="{00000000-0000-0000-0000-000000000000}"/>
          </ac:spMkLst>
        </pc:spChg>
        <pc:spChg chg="mod ord">
          <ac:chgData name="kapadokyakadin kadın" userId="06930295ac6f27a9" providerId="Windows Live" clId="Web-{B35F85D0-7648-4A1B-BC7A-62DEE1EC6AC9}" dt="2020-09-26T09:00:59.972" v="192"/>
          <ac:spMkLst>
            <pc:docMk/>
            <pc:sldMk cId="0" sldId="27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1"/>
        </pc:sldMkLst>
        <pc:spChg chg="mod ord">
          <ac:chgData name="kapadokyakadin kadın" userId="06930295ac6f27a9" providerId="Windows Live" clId="Web-{B35F85D0-7648-4A1B-BC7A-62DEE1EC6AC9}" dt="2020-09-26T09:00:59.972" v="192"/>
          <ac:spMkLst>
            <pc:docMk/>
            <pc:sldMk cId="0" sldId="271"/>
            <ac:spMk id="2" creationId="{00000000-0000-0000-0000-000000000000}"/>
          </ac:spMkLst>
        </pc:spChg>
        <pc:spChg chg="mod ord">
          <ac:chgData name="kapadokyakadin kadın" userId="06930295ac6f27a9" providerId="Windows Live" clId="Web-{B35F85D0-7648-4A1B-BC7A-62DEE1EC6AC9}" dt="2020-09-26T09:00:59.972" v="192"/>
          <ac:spMkLst>
            <pc:docMk/>
            <pc:sldMk cId="0" sldId="27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2"/>
        </pc:sldMkLst>
        <pc:spChg chg="mod ord">
          <ac:chgData name="kapadokyakadin kadın" userId="06930295ac6f27a9" providerId="Windows Live" clId="Web-{B35F85D0-7648-4A1B-BC7A-62DEE1EC6AC9}" dt="2020-09-26T09:00:59.972" v="192"/>
          <ac:spMkLst>
            <pc:docMk/>
            <pc:sldMk cId="0" sldId="272"/>
            <ac:spMk id="2" creationId="{00000000-0000-0000-0000-000000000000}"/>
          </ac:spMkLst>
        </pc:spChg>
        <pc:spChg chg="mod ord">
          <ac:chgData name="kapadokyakadin kadın" userId="06930295ac6f27a9" providerId="Windows Live" clId="Web-{B35F85D0-7648-4A1B-BC7A-62DEE1EC6AC9}" dt="2020-09-26T09:00:59.972" v="192"/>
          <ac:spMkLst>
            <pc:docMk/>
            <pc:sldMk cId="0" sldId="272"/>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3"/>
        </pc:sldMkLst>
        <pc:spChg chg="mod ord">
          <ac:chgData name="kapadokyakadin kadın" userId="06930295ac6f27a9" providerId="Windows Live" clId="Web-{B35F85D0-7648-4A1B-BC7A-62DEE1EC6AC9}" dt="2020-09-26T09:00:59.972" v="192"/>
          <ac:spMkLst>
            <pc:docMk/>
            <pc:sldMk cId="0" sldId="273"/>
            <ac:spMk id="2" creationId="{00000000-0000-0000-0000-000000000000}"/>
          </ac:spMkLst>
        </pc:spChg>
        <pc:spChg chg="mod ord">
          <ac:chgData name="kapadokyakadin kadın" userId="06930295ac6f27a9" providerId="Windows Live" clId="Web-{B35F85D0-7648-4A1B-BC7A-62DEE1EC6AC9}" dt="2020-09-26T09:00:59.972" v="192"/>
          <ac:spMkLst>
            <pc:docMk/>
            <pc:sldMk cId="0" sldId="27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4"/>
        </pc:sldMkLst>
        <pc:spChg chg="mod ord">
          <ac:chgData name="kapadokyakadin kadın" userId="06930295ac6f27a9" providerId="Windows Live" clId="Web-{B35F85D0-7648-4A1B-BC7A-62DEE1EC6AC9}" dt="2020-09-26T09:00:59.972" v="192"/>
          <ac:spMkLst>
            <pc:docMk/>
            <pc:sldMk cId="0" sldId="274"/>
            <ac:spMk id="2" creationId="{00000000-0000-0000-0000-000000000000}"/>
          </ac:spMkLst>
        </pc:spChg>
        <pc:spChg chg="mod ord">
          <ac:chgData name="kapadokyakadin kadın" userId="06930295ac6f27a9" providerId="Windows Live" clId="Web-{B35F85D0-7648-4A1B-BC7A-62DEE1EC6AC9}" dt="2020-09-26T09:00:59.972" v="192"/>
          <ac:spMkLst>
            <pc:docMk/>
            <pc:sldMk cId="0" sldId="27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5"/>
        </pc:sldMkLst>
        <pc:spChg chg="mod ord">
          <ac:chgData name="kapadokyakadin kadın" userId="06930295ac6f27a9" providerId="Windows Live" clId="Web-{B35F85D0-7648-4A1B-BC7A-62DEE1EC6AC9}" dt="2020-09-26T09:00:59.972" v="192"/>
          <ac:spMkLst>
            <pc:docMk/>
            <pc:sldMk cId="0" sldId="275"/>
            <ac:spMk id="2" creationId="{00000000-0000-0000-0000-000000000000}"/>
          </ac:spMkLst>
        </pc:spChg>
        <pc:spChg chg="mod ord">
          <ac:chgData name="kapadokyakadin kadın" userId="06930295ac6f27a9" providerId="Windows Live" clId="Web-{B35F85D0-7648-4A1B-BC7A-62DEE1EC6AC9}" dt="2020-09-26T09:00:59.972" v="192"/>
          <ac:spMkLst>
            <pc:docMk/>
            <pc:sldMk cId="0" sldId="27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6"/>
        </pc:sldMkLst>
        <pc:spChg chg="mod ord">
          <ac:chgData name="kapadokyakadin kadın" userId="06930295ac6f27a9" providerId="Windows Live" clId="Web-{B35F85D0-7648-4A1B-BC7A-62DEE1EC6AC9}" dt="2020-09-26T09:00:59.972" v="192"/>
          <ac:spMkLst>
            <pc:docMk/>
            <pc:sldMk cId="0" sldId="276"/>
            <ac:spMk id="2" creationId="{00000000-0000-0000-0000-000000000000}"/>
          </ac:spMkLst>
        </pc:spChg>
        <pc:spChg chg="mod ord">
          <ac:chgData name="kapadokyakadin kadın" userId="06930295ac6f27a9" providerId="Windows Live" clId="Web-{B35F85D0-7648-4A1B-BC7A-62DEE1EC6AC9}" dt="2020-09-26T09:00:59.972" v="192"/>
          <ac:spMkLst>
            <pc:docMk/>
            <pc:sldMk cId="0" sldId="27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7"/>
        </pc:sldMkLst>
        <pc:spChg chg="mod ord">
          <ac:chgData name="kapadokyakadin kadın" userId="06930295ac6f27a9" providerId="Windows Live" clId="Web-{B35F85D0-7648-4A1B-BC7A-62DEE1EC6AC9}" dt="2020-09-26T09:00:59.972" v="192"/>
          <ac:spMkLst>
            <pc:docMk/>
            <pc:sldMk cId="0" sldId="277"/>
            <ac:spMk id="2" creationId="{00000000-0000-0000-0000-000000000000}"/>
          </ac:spMkLst>
        </pc:spChg>
        <pc:spChg chg="mod ord">
          <ac:chgData name="kapadokyakadin kadın" userId="06930295ac6f27a9" providerId="Windows Live" clId="Web-{B35F85D0-7648-4A1B-BC7A-62DEE1EC6AC9}" dt="2020-09-26T09:00:59.972" v="192"/>
          <ac:spMkLst>
            <pc:docMk/>
            <pc:sldMk cId="0" sldId="27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8"/>
        </pc:sldMkLst>
        <pc:spChg chg="mod ord">
          <ac:chgData name="kapadokyakadin kadın" userId="06930295ac6f27a9" providerId="Windows Live" clId="Web-{B35F85D0-7648-4A1B-BC7A-62DEE1EC6AC9}" dt="2020-09-26T09:00:59.972" v="192"/>
          <ac:spMkLst>
            <pc:docMk/>
            <pc:sldMk cId="0" sldId="278"/>
            <ac:spMk id="2" creationId="{00000000-0000-0000-0000-000000000000}"/>
          </ac:spMkLst>
        </pc:spChg>
        <pc:spChg chg="mod ord">
          <ac:chgData name="kapadokyakadin kadın" userId="06930295ac6f27a9" providerId="Windows Live" clId="Web-{B35F85D0-7648-4A1B-BC7A-62DEE1EC6AC9}" dt="2020-09-26T09:00:59.972" v="192"/>
          <ac:spMkLst>
            <pc:docMk/>
            <pc:sldMk cId="0" sldId="27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9"/>
        </pc:sldMkLst>
        <pc:spChg chg="mod ord">
          <ac:chgData name="kapadokyakadin kadın" userId="06930295ac6f27a9" providerId="Windows Live" clId="Web-{B35F85D0-7648-4A1B-BC7A-62DEE1EC6AC9}" dt="2020-09-26T09:00:59.972" v="192"/>
          <ac:spMkLst>
            <pc:docMk/>
            <pc:sldMk cId="0" sldId="279"/>
            <ac:spMk id="2" creationId="{00000000-0000-0000-0000-000000000000}"/>
          </ac:spMkLst>
        </pc:spChg>
        <pc:spChg chg="mod ord">
          <ac:chgData name="kapadokyakadin kadın" userId="06930295ac6f27a9" providerId="Windows Live" clId="Web-{B35F85D0-7648-4A1B-BC7A-62DEE1EC6AC9}" dt="2020-09-26T09:00:59.972" v="192"/>
          <ac:spMkLst>
            <pc:docMk/>
            <pc:sldMk cId="0" sldId="27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0"/>
        </pc:sldMkLst>
        <pc:spChg chg="mod ord">
          <ac:chgData name="kapadokyakadin kadın" userId="06930295ac6f27a9" providerId="Windows Live" clId="Web-{B35F85D0-7648-4A1B-BC7A-62DEE1EC6AC9}" dt="2020-09-26T09:00:59.972" v="192"/>
          <ac:spMkLst>
            <pc:docMk/>
            <pc:sldMk cId="0" sldId="280"/>
            <ac:spMk id="2" creationId="{00000000-0000-0000-0000-000000000000}"/>
          </ac:spMkLst>
        </pc:spChg>
        <pc:spChg chg="mod ord">
          <ac:chgData name="kapadokyakadin kadın" userId="06930295ac6f27a9" providerId="Windows Live" clId="Web-{B35F85D0-7648-4A1B-BC7A-62DEE1EC6AC9}" dt="2020-09-26T09:00:59.972" v="192"/>
          <ac:spMkLst>
            <pc:docMk/>
            <pc:sldMk cId="0" sldId="28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1"/>
        </pc:sldMkLst>
        <pc:spChg chg="mod ord">
          <ac:chgData name="kapadokyakadin kadın" userId="06930295ac6f27a9" providerId="Windows Live" clId="Web-{B35F85D0-7648-4A1B-BC7A-62DEE1EC6AC9}" dt="2020-09-26T09:00:59.972" v="192"/>
          <ac:spMkLst>
            <pc:docMk/>
            <pc:sldMk cId="0" sldId="281"/>
            <ac:spMk id="2" creationId="{00000000-0000-0000-0000-000000000000}"/>
          </ac:spMkLst>
        </pc:spChg>
        <pc:spChg chg="mod ord">
          <ac:chgData name="kapadokyakadin kadın" userId="06930295ac6f27a9" providerId="Windows Live" clId="Web-{B35F85D0-7648-4A1B-BC7A-62DEE1EC6AC9}" dt="2020-09-26T09:00:59.972" v="192"/>
          <ac:spMkLst>
            <pc:docMk/>
            <pc:sldMk cId="0" sldId="28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2"/>
        </pc:sldMkLst>
        <pc:spChg chg="mod ord">
          <ac:chgData name="kapadokyakadin kadın" userId="06930295ac6f27a9" providerId="Windows Live" clId="Web-{B35F85D0-7648-4A1B-BC7A-62DEE1EC6AC9}" dt="2020-09-26T09:00:59.972" v="192"/>
          <ac:spMkLst>
            <pc:docMk/>
            <pc:sldMk cId="0" sldId="282"/>
            <ac:spMk id="2" creationId="{00000000-0000-0000-0000-000000000000}"/>
          </ac:spMkLst>
        </pc:spChg>
        <pc:spChg chg="mod ord">
          <ac:chgData name="kapadokyakadin kadın" userId="06930295ac6f27a9" providerId="Windows Live" clId="Web-{B35F85D0-7648-4A1B-BC7A-62DEE1EC6AC9}" dt="2020-09-26T09:00:59.972" v="192"/>
          <ac:spMkLst>
            <pc:docMk/>
            <pc:sldMk cId="0" sldId="282"/>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3"/>
        </pc:sldMkLst>
        <pc:spChg chg="mod ord">
          <ac:chgData name="kapadokyakadin kadın" userId="06930295ac6f27a9" providerId="Windows Live" clId="Web-{B35F85D0-7648-4A1B-BC7A-62DEE1EC6AC9}" dt="2020-09-26T09:00:59.972" v="192"/>
          <ac:spMkLst>
            <pc:docMk/>
            <pc:sldMk cId="0" sldId="283"/>
            <ac:spMk id="2" creationId="{00000000-0000-0000-0000-000000000000}"/>
          </ac:spMkLst>
        </pc:spChg>
        <pc:spChg chg="mod ord">
          <ac:chgData name="kapadokyakadin kadın" userId="06930295ac6f27a9" providerId="Windows Live" clId="Web-{B35F85D0-7648-4A1B-BC7A-62DEE1EC6AC9}" dt="2020-09-26T09:00:59.972" v="192"/>
          <ac:spMkLst>
            <pc:docMk/>
            <pc:sldMk cId="0" sldId="28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4"/>
        </pc:sldMkLst>
        <pc:spChg chg="mod ord">
          <ac:chgData name="kapadokyakadin kadın" userId="06930295ac6f27a9" providerId="Windows Live" clId="Web-{B35F85D0-7648-4A1B-BC7A-62DEE1EC6AC9}" dt="2020-09-26T09:00:59.972" v="192"/>
          <ac:spMkLst>
            <pc:docMk/>
            <pc:sldMk cId="0" sldId="284"/>
            <ac:spMk id="2" creationId="{00000000-0000-0000-0000-000000000000}"/>
          </ac:spMkLst>
        </pc:spChg>
        <pc:spChg chg="mod ord">
          <ac:chgData name="kapadokyakadin kadın" userId="06930295ac6f27a9" providerId="Windows Live" clId="Web-{B35F85D0-7648-4A1B-BC7A-62DEE1EC6AC9}" dt="2020-09-26T09:00:59.972" v="192"/>
          <ac:spMkLst>
            <pc:docMk/>
            <pc:sldMk cId="0" sldId="28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5"/>
        </pc:sldMkLst>
        <pc:spChg chg="mod ord">
          <ac:chgData name="kapadokyakadin kadın" userId="06930295ac6f27a9" providerId="Windows Live" clId="Web-{B35F85D0-7648-4A1B-BC7A-62DEE1EC6AC9}" dt="2020-09-26T09:00:59.972" v="192"/>
          <ac:spMkLst>
            <pc:docMk/>
            <pc:sldMk cId="0" sldId="285"/>
            <ac:spMk id="2" creationId="{00000000-0000-0000-0000-000000000000}"/>
          </ac:spMkLst>
        </pc:spChg>
        <pc:spChg chg="mod ord">
          <ac:chgData name="kapadokyakadin kadın" userId="06930295ac6f27a9" providerId="Windows Live" clId="Web-{B35F85D0-7648-4A1B-BC7A-62DEE1EC6AC9}" dt="2020-09-26T09:00:59.972" v="192"/>
          <ac:spMkLst>
            <pc:docMk/>
            <pc:sldMk cId="0" sldId="28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6"/>
        </pc:sldMkLst>
        <pc:spChg chg="mod ord">
          <ac:chgData name="kapadokyakadin kadın" userId="06930295ac6f27a9" providerId="Windows Live" clId="Web-{B35F85D0-7648-4A1B-BC7A-62DEE1EC6AC9}" dt="2020-09-26T09:00:59.972" v="192"/>
          <ac:spMkLst>
            <pc:docMk/>
            <pc:sldMk cId="0" sldId="286"/>
            <ac:spMk id="2" creationId="{00000000-0000-0000-0000-000000000000}"/>
          </ac:spMkLst>
        </pc:spChg>
        <pc:spChg chg="mod ord">
          <ac:chgData name="kapadokyakadin kadın" userId="06930295ac6f27a9" providerId="Windows Live" clId="Web-{B35F85D0-7648-4A1B-BC7A-62DEE1EC6AC9}" dt="2020-09-26T09:00:59.972" v="192"/>
          <ac:spMkLst>
            <pc:docMk/>
            <pc:sldMk cId="0" sldId="28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7"/>
        </pc:sldMkLst>
        <pc:spChg chg="mod ord">
          <ac:chgData name="kapadokyakadin kadın" userId="06930295ac6f27a9" providerId="Windows Live" clId="Web-{B35F85D0-7648-4A1B-BC7A-62DEE1EC6AC9}" dt="2020-09-26T09:00:59.972" v="192"/>
          <ac:spMkLst>
            <pc:docMk/>
            <pc:sldMk cId="0" sldId="287"/>
            <ac:spMk id="2" creationId="{00000000-0000-0000-0000-000000000000}"/>
          </ac:spMkLst>
        </pc:spChg>
        <pc:spChg chg="mod ord">
          <ac:chgData name="kapadokyakadin kadın" userId="06930295ac6f27a9" providerId="Windows Live" clId="Web-{B35F85D0-7648-4A1B-BC7A-62DEE1EC6AC9}" dt="2020-09-26T09:00:59.972" v="192"/>
          <ac:spMkLst>
            <pc:docMk/>
            <pc:sldMk cId="0" sldId="287"/>
            <ac:spMk id="3" creationId="{00000000-0000-0000-0000-000000000000}"/>
          </ac:spMkLst>
        </pc:spChg>
      </pc:sldChg>
      <pc:sldChg chg="modSp del mod modClrScheme chgLayout">
        <pc:chgData name="kapadokyakadin kadın" userId="06930295ac6f27a9" providerId="Windows Live" clId="Web-{B35F85D0-7648-4A1B-BC7A-62DEE1EC6AC9}" dt="2020-09-26T09:58:21.978" v="953"/>
        <pc:sldMkLst>
          <pc:docMk/>
          <pc:sldMk cId="0" sldId="288"/>
        </pc:sldMkLst>
        <pc:spChg chg="mod ord">
          <ac:chgData name="kapadokyakadin kadın" userId="06930295ac6f27a9" providerId="Windows Live" clId="Web-{B35F85D0-7648-4A1B-BC7A-62DEE1EC6AC9}" dt="2020-09-26T09:00:59.972" v="192"/>
          <ac:spMkLst>
            <pc:docMk/>
            <pc:sldMk cId="0" sldId="288"/>
            <ac:spMk id="2" creationId="{00000000-0000-0000-0000-000000000000}"/>
          </ac:spMkLst>
        </pc:spChg>
        <pc:spChg chg="mod ord">
          <ac:chgData name="kapadokyakadin kadın" userId="06930295ac6f27a9" providerId="Windows Live" clId="Web-{B35F85D0-7648-4A1B-BC7A-62DEE1EC6AC9}" dt="2020-09-26T09:00:59.972" v="192"/>
          <ac:spMkLst>
            <pc:docMk/>
            <pc:sldMk cId="0" sldId="288"/>
            <ac:spMk id="3" creationId="{00000000-0000-0000-0000-000000000000}"/>
          </ac:spMkLst>
        </pc:spChg>
      </pc:sldChg>
      <pc:sldChg chg="modSp mod modClrScheme chgLayout">
        <pc:chgData name="kapadokyakadin kadın" userId="06930295ac6f27a9" providerId="Windows Live" clId="Web-{B35F85D0-7648-4A1B-BC7A-62DEE1EC6AC9}" dt="2020-09-26T09:48:39.559" v="716" actId="20577"/>
        <pc:sldMkLst>
          <pc:docMk/>
          <pc:sldMk cId="0" sldId="289"/>
        </pc:sldMkLst>
        <pc:spChg chg="mod ord">
          <ac:chgData name="kapadokyakadin kadın" userId="06930295ac6f27a9" providerId="Windows Live" clId="Web-{B35F85D0-7648-4A1B-BC7A-62DEE1EC6AC9}" dt="2020-09-26T09:37:19.682" v="684" actId="20577"/>
          <ac:spMkLst>
            <pc:docMk/>
            <pc:sldMk cId="0" sldId="289"/>
            <ac:spMk id="2" creationId="{00000000-0000-0000-0000-000000000000}"/>
          </ac:spMkLst>
        </pc:spChg>
        <pc:spChg chg="mod ord">
          <ac:chgData name="kapadokyakadin kadın" userId="06930295ac6f27a9" providerId="Windows Live" clId="Web-{B35F85D0-7648-4A1B-BC7A-62DEE1EC6AC9}" dt="2020-09-26T09:48:39.559" v="716" actId="20577"/>
          <ac:spMkLst>
            <pc:docMk/>
            <pc:sldMk cId="0" sldId="289"/>
            <ac:spMk id="3" creationId="{00000000-0000-0000-0000-000000000000}"/>
          </ac:spMkLst>
        </pc:spChg>
      </pc:sldChg>
      <pc:sldChg chg="modSp mod ord modClrScheme chgLayout">
        <pc:chgData name="kapadokyakadin kadın" userId="06930295ac6f27a9" providerId="Windows Live" clId="Web-{B35F85D0-7648-4A1B-BC7A-62DEE1EC6AC9}" dt="2020-09-26T10:08:42.446" v="1041" actId="14100"/>
        <pc:sldMkLst>
          <pc:docMk/>
          <pc:sldMk cId="0" sldId="290"/>
        </pc:sldMkLst>
        <pc:spChg chg="mod ord">
          <ac:chgData name="kapadokyakadin kadın" userId="06930295ac6f27a9" providerId="Windows Live" clId="Web-{B35F85D0-7648-4A1B-BC7A-62DEE1EC6AC9}" dt="2020-09-26T09:53:58.566" v="898" actId="20577"/>
          <ac:spMkLst>
            <pc:docMk/>
            <pc:sldMk cId="0" sldId="290"/>
            <ac:spMk id="2" creationId="{00000000-0000-0000-0000-000000000000}"/>
          </ac:spMkLst>
        </pc:spChg>
        <pc:spChg chg="mod ord">
          <ac:chgData name="kapadokyakadin kadın" userId="06930295ac6f27a9" providerId="Windows Live" clId="Web-{B35F85D0-7648-4A1B-BC7A-62DEE1EC6AC9}" dt="2020-09-26T10:08:42.446" v="1041" actId="14100"/>
          <ac:spMkLst>
            <pc:docMk/>
            <pc:sldMk cId="0" sldId="290"/>
            <ac:spMk id="3" creationId="{00000000-0000-0000-0000-000000000000}"/>
          </ac:spMkLst>
        </pc:spChg>
      </pc:sldChg>
      <pc:sldChg chg="addSp delSp modSp mod modClrScheme chgLayout">
        <pc:chgData name="kapadokyakadin kadın" userId="06930295ac6f27a9" providerId="Windows Live" clId="Web-{B35F85D0-7648-4A1B-BC7A-62DEE1EC6AC9}" dt="2020-09-26T09:50:07.920" v="771" actId="20577"/>
        <pc:sldMkLst>
          <pc:docMk/>
          <pc:sldMk cId="0" sldId="291"/>
        </pc:sldMkLst>
        <pc:spChg chg="mod ord">
          <ac:chgData name="kapadokyakadin kadın" userId="06930295ac6f27a9" providerId="Windows Live" clId="Web-{B35F85D0-7648-4A1B-BC7A-62DEE1EC6AC9}" dt="2020-09-26T09:19:27.236" v="407" actId="20577"/>
          <ac:spMkLst>
            <pc:docMk/>
            <pc:sldMk cId="0" sldId="291"/>
            <ac:spMk id="2" creationId="{00000000-0000-0000-0000-000000000000}"/>
          </ac:spMkLst>
        </pc:spChg>
        <pc:spChg chg="mod ord">
          <ac:chgData name="kapadokyakadin kadın" userId="06930295ac6f27a9" providerId="Windows Live" clId="Web-{B35F85D0-7648-4A1B-BC7A-62DEE1EC6AC9}" dt="2020-09-26T09:50:07.920" v="771" actId="20577"/>
          <ac:spMkLst>
            <pc:docMk/>
            <pc:sldMk cId="0" sldId="291"/>
            <ac:spMk id="3" creationId="{00000000-0000-0000-0000-000000000000}"/>
          </ac:spMkLst>
        </pc:spChg>
        <pc:spChg chg="add del">
          <ac:chgData name="kapadokyakadin kadın" userId="06930295ac6f27a9" providerId="Windows Live" clId="Web-{B35F85D0-7648-4A1B-BC7A-62DEE1EC6AC9}" dt="2020-09-26T09:19:24.111" v="406"/>
          <ac:spMkLst>
            <pc:docMk/>
            <pc:sldMk cId="0" sldId="291"/>
            <ac:spMk id="4" creationId="{363874A1-0B03-46DC-928B-C36A03C2AD6C}"/>
          </ac:spMkLst>
        </pc:spChg>
      </pc:sldChg>
      <pc:sldChg chg="modSp mod ord modClrScheme chgLayout">
        <pc:chgData name="kapadokyakadin kadın" userId="06930295ac6f27a9" providerId="Windows Live" clId="Web-{B35F85D0-7648-4A1B-BC7A-62DEE1EC6AC9}" dt="2020-09-26T09:55:33.162" v="936" actId="14100"/>
        <pc:sldMkLst>
          <pc:docMk/>
          <pc:sldMk cId="0" sldId="292"/>
        </pc:sldMkLst>
        <pc:spChg chg="mod ord">
          <ac:chgData name="kapadokyakadin kadın" userId="06930295ac6f27a9" providerId="Windows Live" clId="Web-{B35F85D0-7648-4A1B-BC7A-62DEE1EC6AC9}" dt="2020-09-26T09:52:01.923" v="869" actId="20577"/>
          <ac:spMkLst>
            <pc:docMk/>
            <pc:sldMk cId="0" sldId="292"/>
            <ac:spMk id="2" creationId="{00000000-0000-0000-0000-000000000000}"/>
          </ac:spMkLst>
        </pc:spChg>
        <pc:spChg chg="mod ord">
          <ac:chgData name="kapadokyakadin kadın" userId="06930295ac6f27a9" providerId="Windows Live" clId="Web-{B35F85D0-7648-4A1B-BC7A-62DEE1EC6AC9}" dt="2020-09-26T09:55:33.162" v="936" actId="14100"/>
          <ac:spMkLst>
            <pc:docMk/>
            <pc:sldMk cId="0" sldId="292"/>
            <ac:spMk id="3" creationId="{00000000-0000-0000-0000-000000000000}"/>
          </ac:spMkLst>
        </pc:spChg>
      </pc:sldChg>
      <pc:sldChg chg="modSp mod modClrScheme chgLayout">
        <pc:chgData name="kapadokyakadin kadın" userId="06930295ac6f27a9" providerId="Windows Live" clId="Web-{B35F85D0-7648-4A1B-BC7A-62DEE1EC6AC9}" dt="2020-09-26T10:08:55.602" v="1042" actId="14100"/>
        <pc:sldMkLst>
          <pc:docMk/>
          <pc:sldMk cId="0" sldId="293"/>
        </pc:sldMkLst>
        <pc:spChg chg="mod ord">
          <ac:chgData name="kapadokyakadin kadın" userId="06930295ac6f27a9" providerId="Windows Live" clId="Web-{B35F85D0-7648-4A1B-BC7A-62DEE1EC6AC9}" dt="2020-09-26T09:58:45.385" v="978" actId="20577"/>
          <ac:spMkLst>
            <pc:docMk/>
            <pc:sldMk cId="0" sldId="293"/>
            <ac:spMk id="2" creationId="{00000000-0000-0000-0000-000000000000}"/>
          </ac:spMkLst>
        </pc:spChg>
        <pc:spChg chg="mod ord">
          <ac:chgData name="kapadokyakadin kadın" userId="06930295ac6f27a9" providerId="Windows Live" clId="Web-{B35F85D0-7648-4A1B-BC7A-62DEE1EC6AC9}" dt="2020-09-26T10:08:55.602" v="1042" actId="14100"/>
          <ac:spMkLst>
            <pc:docMk/>
            <pc:sldMk cId="0" sldId="29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4"/>
        </pc:sldMkLst>
        <pc:spChg chg="mod ord">
          <ac:chgData name="kapadokyakadin kadın" userId="06930295ac6f27a9" providerId="Windows Live" clId="Web-{B35F85D0-7648-4A1B-BC7A-62DEE1EC6AC9}" dt="2020-09-26T09:00:59.972" v="192"/>
          <ac:spMkLst>
            <pc:docMk/>
            <pc:sldMk cId="0" sldId="294"/>
            <ac:spMk id="2" creationId="{00000000-0000-0000-0000-000000000000}"/>
          </ac:spMkLst>
        </pc:spChg>
        <pc:spChg chg="mod ord">
          <ac:chgData name="kapadokyakadin kadın" userId="06930295ac6f27a9" providerId="Windows Live" clId="Web-{B35F85D0-7648-4A1B-BC7A-62DEE1EC6AC9}" dt="2020-09-26T09:00:59.972" v="192"/>
          <ac:spMkLst>
            <pc:docMk/>
            <pc:sldMk cId="0" sldId="29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5"/>
        </pc:sldMkLst>
        <pc:spChg chg="mod ord">
          <ac:chgData name="kapadokyakadin kadın" userId="06930295ac6f27a9" providerId="Windows Live" clId="Web-{B35F85D0-7648-4A1B-BC7A-62DEE1EC6AC9}" dt="2020-09-26T09:00:59.972" v="192"/>
          <ac:spMkLst>
            <pc:docMk/>
            <pc:sldMk cId="0" sldId="295"/>
            <ac:spMk id="2" creationId="{00000000-0000-0000-0000-000000000000}"/>
          </ac:spMkLst>
        </pc:spChg>
        <pc:spChg chg="mod ord">
          <ac:chgData name="kapadokyakadin kadın" userId="06930295ac6f27a9" providerId="Windows Live" clId="Web-{B35F85D0-7648-4A1B-BC7A-62DEE1EC6AC9}" dt="2020-09-26T09:00:59.972" v="192"/>
          <ac:spMkLst>
            <pc:docMk/>
            <pc:sldMk cId="0" sldId="29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6"/>
        </pc:sldMkLst>
        <pc:spChg chg="mod ord">
          <ac:chgData name="kapadokyakadin kadın" userId="06930295ac6f27a9" providerId="Windows Live" clId="Web-{B35F85D0-7648-4A1B-BC7A-62DEE1EC6AC9}" dt="2020-09-26T09:00:59.972" v="192"/>
          <ac:spMkLst>
            <pc:docMk/>
            <pc:sldMk cId="0" sldId="296"/>
            <ac:spMk id="2" creationId="{00000000-0000-0000-0000-000000000000}"/>
          </ac:spMkLst>
        </pc:spChg>
        <pc:spChg chg="mod ord">
          <ac:chgData name="kapadokyakadin kadın" userId="06930295ac6f27a9" providerId="Windows Live" clId="Web-{B35F85D0-7648-4A1B-BC7A-62DEE1EC6AC9}" dt="2020-09-26T09:00:59.972" v="192"/>
          <ac:spMkLst>
            <pc:docMk/>
            <pc:sldMk cId="0" sldId="29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7"/>
        </pc:sldMkLst>
        <pc:spChg chg="mod ord">
          <ac:chgData name="kapadokyakadin kadın" userId="06930295ac6f27a9" providerId="Windows Live" clId="Web-{B35F85D0-7648-4A1B-BC7A-62DEE1EC6AC9}" dt="2020-09-26T09:00:59.972" v="192"/>
          <ac:spMkLst>
            <pc:docMk/>
            <pc:sldMk cId="0" sldId="297"/>
            <ac:spMk id="2" creationId="{00000000-0000-0000-0000-000000000000}"/>
          </ac:spMkLst>
        </pc:spChg>
        <pc:spChg chg="mod ord">
          <ac:chgData name="kapadokyakadin kadın" userId="06930295ac6f27a9" providerId="Windows Live" clId="Web-{B35F85D0-7648-4A1B-BC7A-62DEE1EC6AC9}" dt="2020-09-26T09:00:59.972" v="192"/>
          <ac:spMkLst>
            <pc:docMk/>
            <pc:sldMk cId="0" sldId="29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8"/>
        </pc:sldMkLst>
        <pc:spChg chg="mod ord">
          <ac:chgData name="kapadokyakadin kadın" userId="06930295ac6f27a9" providerId="Windows Live" clId="Web-{B35F85D0-7648-4A1B-BC7A-62DEE1EC6AC9}" dt="2020-09-26T09:00:59.972" v="192"/>
          <ac:spMkLst>
            <pc:docMk/>
            <pc:sldMk cId="0" sldId="298"/>
            <ac:spMk id="2" creationId="{00000000-0000-0000-0000-000000000000}"/>
          </ac:spMkLst>
        </pc:spChg>
        <pc:spChg chg="mod ord">
          <ac:chgData name="kapadokyakadin kadın" userId="06930295ac6f27a9" providerId="Windows Live" clId="Web-{B35F85D0-7648-4A1B-BC7A-62DEE1EC6AC9}" dt="2020-09-26T09:00:59.972" v="192"/>
          <ac:spMkLst>
            <pc:docMk/>
            <pc:sldMk cId="0" sldId="29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9"/>
        </pc:sldMkLst>
        <pc:spChg chg="mod ord">
          <ac:chgData name="kapadokyakadin kadın" userId="06930295ac6f27a9" providerId="Windows Live" clId="Web-{B35F85D0-7648-4A1B-BC7A-62DEE1EC6AC9}" dt="2020-09-26T09:00:59.972" v="192"/>
          <ac:spMkLst>
            <pc:docMk/>
            <pc:sldMk cId="0" sldId="299"/>
            <ac:spMk id="2" creationId="{00000000-0000-0000-0000-000000000000}"/>
          </ac:spMkLst>
        </pc:spChg>
        <pc:spChg chg="mod ord">
          <ac:chgData name="kapadokyakadin kadın" userId="06930295ac6f27a9" providerId="Windows Live" clId="Web-{B35F85D0-7648-4A1B-BC7A-62DEE1EC6AC9}" dt="2020-09-26T09:00:59.972" v="192"/>
          <ac:spMkLst>
            <pc:docMk/>
            <pc:sldMk cId="0" sldId="29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0"/>
        </pc:sldMkLst>
        <pc:spChg chg="mod ord">
          <ac:chgData name="kapadokyakadin kadın" userId="06930295ac6f27a9" providerId="Windows Live" clId="Web-{B35F85D0-7648-4A1B-BC7A-62DEE1EC6AC9}" dt="2020-09-26T09:00:59.972" v="192"/>
          <ac:spMkLst>
            <pc:docMk/>
            <pc:sldMk cId="0" sldId="300"/>
            <ac:spMk id="2" creationId="{00000000-0000-0000-0000-000000000000}"/>
          </ac:spMkLst>
        </pc:spChg>
        <pc:spChg chg="mod ord">
          <ac:chgData name="kapadokyakadin kadın" userId="06930295ac6f27a9" providerId="Windows Live" clId="Web-{B35F85D0-7648-4A1B-BC7A-62DEE1EC6AC9}" dt="2020-09-26T09:00:59.972" v="192"/>
          <ac:spMkLst>
            <pc:docMk/>
            <pc:sldMk cId="0" sldId="30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1"/>
        </pc:sldMkLst>
        <pc:spChg chg="mod ord">
          <ac:chgData name="kapadokyakadin kadın" userId="06930295ac6f27a9" providerId="Windows Live" clId="Web-{B35F85D0-7648-4A1B-BC7A-62DEE1EC6AC9}" dt="2020-09-26T09:00:59.972" v="192"/>
          <ac:spMkLst>
            <pc:docMk/>
            <pc:sldMk cId="0" sldId="301"/>
            <ac:spMk id="2" creationId="{00000000-0000-0000-0000-000000000000}"/>
          </ac:spMkLst>
        </pc:spChg>
        <pc:spChg chg="mod ord">
          <ac:chgData name="kapadokyakadin kadın" userId="06930295ac6f27a9" providerId="Windows Live" clId="Web-{B35F85D0-7648-4A1B-BC7A-62DEE1EC6AC9}" dt="2020-09-26T09:00:59.972" v="192"/>
          <ac:spMkLst>
            <pc:docMk/>
            <pc:sldMk cId="0" sldId="30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4"/>
        </pc:sldMkLst>
        <pc:spChg chg="mod ord">
          <ac:chgData name="kapadokyakadin kadın" userId="06930295ac6f27a9" providerId="Windows Live" clId="Web-{B35F85D0-7648-4A1B-BC7A-62DEE1EC6AC9}" dt="2020-09-26T09:00:59.972" v="192"/>
          <ac:spMkLst>
            <pc:docMk/>
            <pc:sldMk cId="0" sldId="304"/>
            <ac:spMk id="2" creationId="{00000000-0000-0000-0000-000000000000}"/>
          </ac:spMkLst>
        </pc:spChg>
        <pc:spChg chg="mod ord">
          <ac:chgData name="kapadokyakadin kadın" userId="06930295ac6f27a9" providerId="Windows Live" clId="Web-{B35F85D0-7648-4A1B-BC7A-62DEE1EC6AC9}" dt="2020-09-26T09:00:59.972" v="192"/>
          <ac:spMkLst>
            <pc:docMk/>
            <pc:sldMk cId="0" sldId="30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5"/>
        </pc:sldMkLst>
        <pc:spChg chg="mod ord">
          <ac:chgData name="kapadokyakadin kadın" userId="06930295ac6f27a9" providerId="Windows Live" clId="Web-{B35F85D0-7648-4A1B-BC7A-62DEE1EC6AC9}" dt="2020-09-26T09:00:59.972" v="192"/>
          <ac:spMkLst>
            <pc:docMk/>
            <pc:sldMk cId="0" sldId="305"/>
            <ac:spMk id="2" creationId="{00000000-0000-0000-0000-000000000000}"/>
          </ac:spMkLst>
        </pc:spChg>
        <pc:spChg chg="mod ord">
          <ac:chgData name="kapadokyakadin kadın" userId="06930295ac6f27a9" providerId="Windows Live" clId="Web-{B35F85D0-7648-4A1B-BC7A-62DEE1EC6AC9}" dt="2020-09-26T09:00:59.972" v="192"/>
          <ac:spMkLst>
            <pc:docMk/>
            <pc:sldMk cId="0" sldId="305"/>
            <ac:spMk id="3" creationId="{00000000-0000-0000-0000-000000000000}"/>
          </ac:spMkLst>
        </pc:spChg>
      </pc:sldChg>
      <pc:sldChg chg="del">
        <pc:chgData name="kapadokyakadin kadın" userId="06930295ac6f27a9" providerId="Windows Live" clId="Web-{B35F85D0-7648-4A1B-BC7A-62DEE1EC6AC9}" dt="2020-09-26T08:16:41.722" v="55"/>
        <pc:sldMkLst>
          <pc:docMk/>
          <pc:sldMk cId="0" sldId="307"/>
        </pc:sldMkLst>
      </pc:sldChg>
      <pc:sldChg chg="del">
        <pc:chgData name="kapadokyakadin kadın" userId="06930295ac6f27a9" providerId="Windows Live" clId="Web-{B35F85D0-7648-4A1B-BC7A-62DEE1EC6AC9}" dt="2020-09-26T08:16:46.300" v="56"/>
        <pc:sldMkLst>
          <pc:docMk/>
          <pc:sldMk cId="0" sldId="308"/>
        </pc:sldMkLst>
      </pc:sldChg>
      <pc:sldChg chg="del">
        <pc:chgData name="kapadokyakadin kadın" userId="06930295ac6f27a9" providerId="Windows Live" clId="Web-{B35F85D0-7648-4A1B-BC7A-62DEE1EC6AC9}" dt="2020-09-26T08:16:30.144" v="49"/>
        <pc:sldMkLst>
          <pc:docMk/>
          <pc:sldMk cId="0" sldId="309"/>
        </pc:sldMkLst>
      </pc:sldChg>
      <pc:sldChg chg="del">
        <pc:chgData name="kapadokyakadin kadın" userId="06930295ac6f27a9" providerId="Windows Live" clId="Web-{B35F85D0-7648-4A1B-BC7A-62DEE1EC6AC9}" dt="2020-09-26T08:16:30.144" v="50"/>
        <pc:sldMkLst>
          <pc:docMk/>
          <pc:sldMk cId="0" sldId="322"/>
        </pc:sldMkLst>
      </pc:sldChg>
      <pc:sldChg chg="del">
        <pc:chgData name="kapadokyakadin kadın" userId="06930295ac6f27a9" providerId="Windows Live" clId="Web-{B35F85D0-7648-4A1B-BC7A-62DEE1EC6AC9}" dt="2020-09-26T08:16:25.675" v="45"/>
        <pc:sldMkLst>
          <pc:docMk/>
          <pc:sldMk cId="0" sldId="323"/>
        </pc:sldMkLst>
      </pc:sldChg>
      <pc:sldChg chg="del">
        <pc:chgData name="kapadokyakadin kadın" userId="06930295ac6f27a9" providerId="Windows Live" clId="Web-{B35F85D0-7648-4A1B-BC7A-62DEE1EC6AC9}" dt="2020-09-26T08:16:25.675" v="46"/>
        <pc:sldMkLst>
          <pc:docMk/>
          <pc:sldMk cId="0" sldId="324"/>
        </pc:sldMkLst>
      </pc:sldChg>
      <pc:sldChg chg="del">
        <pc:chgData name="kapadokyakadin kadın" userId="06930295ac6f27a9" providerId="Windows Live" clId="Web-{B35F85D0-7648-4A1B-BC7A-62DEE1EC6AC9}" dt="2020-09-26T08:16:25.675" v="47"/>
        <pc:sldMkLst>
          <pc:docMk/>
          <pc:sldMk cId="0" sldId="325"/>
        </pc:sldMkLst>
      </pc:sldChg>
      <pc:sldChg chg="del">
        <pc:chgData name="kapadokyakadin kadın" userId="06930295ac6f27a9" providerId="Windows Live" clId="Web-{B35F85D0-7648-4A1B-BC7A-62DEE1EC6AC9}" dt="2020-09-26T08:16:18.956" v="43"/>
        <pc:sldMkLst>
          <pc:docMk/>
          <pc:sldMk cId="0" sldId="326"/>
        </pc:sldMkLst>
      </pc:sldChg>
      <pc:sldChg chg="del">
        <pc:chgData name="kapadokyakadin kadın" userId="06930295ac6f27a9" providerId="Windows Live" clId="Web-{B35F85D0-7648-4A1B-BC7A-62DEE1EC6AC9}" dt="2020-09-26T08:16:14.206" v="41"/>
        <pc:sldMkLst>
          <pc:docMk/>
          <pc:sldMk cId="0" sldId="327"/>
        </pc:sldMkLst>
      </pc:sldChg>
      <pc:sldChg chg="del">
        <pc:chgData name="kapadokyakadin kadın" userId="06930295ac6f27a9" providerId="Windows Live" clId="Web-{B35F85D0-7648-4A1B-BC7A-62DEE1EC6AC9}" dt="2020-09-26T08:16:11.518" v="40"/>
        <pc:sldMkLst>
          <pc:docMk/>
          <pc:sldMk cId="0" sldId="332"/>
        </pc:sldMkLst>
      </pc:sldChg>
      <pc:sldChg chg="del">
        <pc:chgData name="kapadokyakadin kadın" userId="06930295ac6f27a9" providerId="Windows Live" clId="Web-{B35F85D0-7648-4A1B-BC7A-62DEE1EC6AC9}" dt="2020-09-26T08:16:21.503" v="44"/>
        <pc:sldMkLst>
          <pc:docMk/>
          <pc:sldMk cId="0" sldId="333"/>
        </pc:sldMkLst>
      </pc:sldChg>
      <pc:sldChg chg="del">
        <pc:chgData name="kapadokyakadin kadın" userId="06930295ac6f27a9" providerId="Windows Live" clId="Web-{B35F85D0-7648-4A1B-BC7A-62DEE1EC6AC9}" dt="2020-09-26T08:16:46.300" v="57"/>
        <pc:sldMkLst>
          <pc:docMk/>
          <pc:sldMk cId="0" sldId="334"/>
        </pc:sldMkLst>
      </pc:sldChg>
      <pc:sldChg chg="del">
        <pc:chgData name="kapadokyakadin kadın" userId="06930295ac6f27a9" providerId="Windows Live" clId="Web-{B35F85D0-7648-4A1B-BC7A-62DEE1EC6AC9}" dt="2020-09-26T08:16:46.300" v="58"/>
        <pc:sldMkLst>
          <pc:docMk/>
          <pc:sldMk cId="0" sldId="335"/>
        </pc:sldMkLst>
      </pc:sldChg>
      <pc:sldChg chg="del ord">
        <pc:chgData name="kapadokyakadin kadın" userId="06930295ac6f27a9" providerId="Windows Live" clId="Web-{B35F85D0-7648-4A1B-BC7A-62DEE1EC6AC9}" dt="2020-09-26T08:16:16.503" v="42"/>
        <pc:sldMkLst>
          <pc:docMk/>
          <pc:sldMk cId="0" sldId="336"/>
        </pc:sldMkLst>
      </pc:sldChg>
      <pc:sldChg chg="del">
        <pc:chgData name="kapadokyakadin kadın" userId="06930295ac6f27a9" providerId="Windows Live" clId="Web-{B35F85D0-7648-4A1B-BC7A-62DEE1EC6AC9}" dt="2020-09-26T08:16:54.301" v="59"/>
        <pc:sldMkLst>
          <pc:docMk/>
          <pc:sldMk cId="0" sldId="337"/>
        </pc:sldMkLst>
      </pc:sldChg>
      <pc:sldChg chg="del">
        <pc:chgData name="kapadokyakadin kadın" userId="06930295ac6f27a9" providerId="Windows Live" clId="Web-{B35F85D0-7648-4A1B-BC7A-62DEE1EC6AC9}" dt="2020-09-26T08:17:19.677" v="60"/>
        <pc:sldMkLst>
          <pc:docMk/>
          <pc:sldMk cId="0" sldId="338"/>
        </pc:sldMkLst>
      </pc:sldChg>
      <pc:sldChg chg="modSp del mod modClrScheme chgLayout">
        <pc:chgData name="kapadokyakadin kadın" userId="06930295ac6f27a9" providerId="Windows Live" clId="Web-{B35F85D0-7648-4A1B-BC7A-62DEE1EC6AC9}" dt="2020-09-26T10:09:32.572" v="1043"/>
        <pc:sldMkLst>
          <pc:docMk/>
          <pc:sldMk cId="0" sldId="339"/>
        </pc:sldMkLst>
        <pc:spChg chg="mod ord">
          <ac:chgData name="kapadokyakadin kadın" userId="06930295ac6f27a9" providerId="Windows Live" clId="Web-{B35F85D0-7648-4A1B-BC7A-62DEE1EC6AC9}" dt="2020-09-26T09:00:59.972" v="192"/>
          <ac:spMkLst>
            <pc:docMk/>
            <pc:sldMk cId="0" sldId="339"/>
            <ac:spMk id="2" creationId="{00000000-0000-0000-0000-000000000000}"/>
          </ac:spMkLst>
        </pc:spChg>
        <pc:spChg chg="mod ord">
          <ac:chgData name="kapadokyakadin kadın" userId="06930295ac6f27a9" providerId="Windows Live" clId="Web-{B35F85D0-7648-4A1B-BC7A-62DEE1EC6AC9}" dt="2020-09-26T09:00:59.972" v="192"/>
          <ac:spMkLst>
            <pc:docMk/>
            <pc:sldMk cId="0" sldId="339"/>
            <ac:spMk id="3" creationId="{00000000-0000-0000-0000-000000000000}"/>
          </ac:spMkLst>
        </pc:spChg>
      </pc:sldChg>
      <pc:sldChg chg="del">
        <pc:chgData name="kapadokyakadin kadın" userId="06930295ac6f27a9" providerId="Windows Live" clId="Web-{B35F85D0-7648-4A1B-BC7A-62DEE1EC6AC9}" dt="2020-09-26T08:15:58.174" v="36"/>
        <pc:sldMkLst>
          <pc:docMk/>
          <pc:sldMk cId="0" sldId="340"/>
        </pc:sldMkLst>
      </pc:sldChg>
      <pc:sldChg chg="del">
        <pc:chgData name="kapadokyakadin kadın" userId="06930295ac6f27a9" providerId="Windows Live" clId="Web-{B35F85D0-7648-4A1B-BC7A-62DEE1EC6AC9}" dt="2020-09-26T08:15:58.174" v="38"/>
        <pc:sldMkLst>
          <pc:docMk/>
          <pc:sldMk cId="0" sldId="341"/>
        </pc:sldMkLst>
      </pc:sldChg>
      <pc:sldChg chg="del ord">
        <pc:chgData name="kapadokyakadin kadın" userId="06930295ac6f27a9" providerId="Windows Live" clId="Web-{B35F85D0-7648-4A1B-BC7A-62DEE1EC6AC9}" dt="2020-09-26T08:15:58.174" v="37"/>
        <pc:sldMkLst>
          <pc:docMk/>
          <pc:sldMk cId="0" sldId="342"/>
        </pc:sldMkLst>
      </pc:sldChg>
      <pc:sldChg chg="del">
        <pc:chgData name="kapadokyakadin kadın" userId="06930295ac6f27a9" providerId="Windows Live" clId="Web-{B35F85D0-7648-4A1B-BC7A-62DEE1EC6AC9}" dt="2020-09-26T08:15:48.158" v="33"/>
        <pc:sldMkLst>
          <pc:docMk/>
          <pc:sldMk cId="0" sldId="343"/>
        </pc:sldMkLst>
      </pc:sldChg>
      <pc:sldChg chg="del ord">
        <pc:chgData name="kapadokyakadin kadın" userId="06930295ac6f27a9" providerId="Windows Live" clId="Web-{B35F85D0-7648-4A1B-BC7A-62DEE1EC6AC9}" dt="2020-09-26T08:15:51.065" v="34"/>
        <pc:sldMkLst>
          <pc:docMk/>
          <pc:sldMk cId="0" sldId="344"/>
        </pc:sldMkLst>
      </pc:sldChg>
      <pc:sldChg chg="modSp mod modClrScheme chgLayout">
        <pc:chgData name="kapadokyakadin kadın" userId="06930295ac6f27a9" providerId="Windows Live" clId="Web-{B35F85D0-7648-4A1B-BC7A-62DEE1EC6AC9}" dt="2020-09-26T09:00:59.972" v="192"/>
        <pc:sldMkLst>
          <pc:docMk/>
          <pc:sldMk cId="0" sldId="345"/>
        </pc:sldMkLst>
        <pc:spChg chg="mod ord">
          <ac:chgData name="kapadokyakadin kadın" userId="06930295ac6f27a9" providerId="Windows Live" clId="Web-{B35F85D0-7648-4A1B-BC7A-62DEE1EC6AC9}" dt="2020-09-26T09:00:59.972" v="192"/>
          <ac:spMkLst>
            <pc:docMk/>
            <pc:sldMk cId="0" sldId="345"/>
            <ac:spMk id="2" creationId="{00000000-0000-0000-0000-000000000000}"/>
          </ac:spMkLst>
        </pc:spChg>
        <pc:spChg chg="mod ord">
          <ac:chgData name="kapadokyakadin kadın" userId="06930295ac6f27a9" providerId="Windows Live" clId="Web-{B35F85D0-7648-4A1B-BC7A-62DEE1EC6AC9}" dt="2020-09-26T09:00:59.972" v="192"/>
          <ac:spMkLst>
            <pc:docMk/>
            <pc:sldMk cId="0" sldId="34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6"/>
        </pc:sldMkLst>
        <pc:spChg chg="mod ord">
          <ac:chgData name="kapadokyakadin kadın" userId="06930295ac6f27a9" providerId="Windows Live" clId="Web-{B35F85D0-7648-4A1B-BC7A-62DEE1EC6AC9}" dt="2020-09-26T09:00:59.972" v="192"/>
          <ac:spMkLst>
            <pc:docMk/>
            <pc:sldMk cId="0" sldId="346"/>
            <ac:spMk id="2" creationId="{00000000-0000-0000-0000-000000000000}"/>
          </ac:spMkLst>
        </pc:spChg>
        <pc:spChg chg="mod ord">
          <ac:chgData name="kapadokyakadin kadın" userId="06930295ac6f27a9" providerId="Windows Live" clId="Web-{B35F85D0-7648-4A1B-BC7A-62DEE1EC6AC9}" dt="2020-09-26T09:00:59.972" v="192"/>
          <ac:spMkLst>
            <pc:docMk/>
            <pc:sldMk cId="0" sldId="34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7"/>
        </pc:sldMkLst>
        <pc:spChg chg="mod ord">
          <ac:chgData name="kapadokyakadin kadın" userId="06930295ac6f27a9" providerId="Windows Live" clId="Web-{B35F85D0-7648-4A1B-BC7A-62DEE1EC6AC9}" dt="2020-09-26T09:00:59.972" v="192"/>
          <ac:spMkLst>
            <pc:docMk/>
            <pc:sldMk cId="0" sldId="347"/>
            <ac:spMk id="2" creationId="{00000000-0000-0000-0000-000000000000}"/>
          </ac:spMkLst>
        </pc:spChg>
        <pc:spChg chg="mod ord">
          <ac:chgData name="kapadokyakadin kadın" userId="06930295ac6f27a9" providerId="Windows Live" clId="Web-{B35F85D0-7648-4A1B-BC7A-62DEE1EC6AC9}" dt="2020-09-26T09:00:59.972" v="192"/>
          <ac:spMkLst>
            <pc:docMk/>
            <pc:sldMk cId="0" sldId="34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8"/>
        </pc:sldMkLst>
        <pc:spChg chg="mod ord">
          <ac:chgData name="kapadokyakadin kadın" userId="06930295ac6f27a9" providerId="Windows Live" clId="Web-{B35F85D0-7648-4A1B-BC7A-62DEE1EC6AC9}" dt="2020-09-26T09:00:59.972" v="192"/>
          <ac:spMkLst>
            <pc:docMk/>
            <pc:sldMk cId="0" sldId="348"/>
            <ac:spMk id="2" creationId="{00000000-0000-0000-0000-000000000000}"/>
          </ac:spMkLst>
        </pc:spChg>
        <pc:spChg chg="mod ord">
          <ac:chgData name="kapadokyakadin kadın" userId="06930295ac6f27a9" providerId="Windows Live" clId="Web-{B35F85D0-7648-4A1B-BC7A-62DEE1EC6AC9}" dt="2020-09-26T09:00:59.972" v="192"/>
          <ac:spMkLst>
            <pc:docMk/>
            <pc:sldMk cId="0" sldId="34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9"/>
        </pc:sldMkLst>
        <pc:spChg chg="mod ord">
          <ac:chgData name="kapadokyakadin kadın" userId="06930295ac6f27a9" providerId="Windows Live" clId="Web-{B35F85D0-7648-4A1B-BC7A-62DEE1EC6AC9}" dt="2020-09-26T09:00:59.972" v="192"/>
          <ac:spMkLst>
            <pc:docMk/>
            <pc:sldMk cId="0" sldId="349"/>
            <ac:spMk id="2" creationId="{00000000-0000-0000-0000-000000000000}"/>
          </ac:spMkLst>
        </pc:spChg>
        <pc:spChg chg="mod ord">
          <ac:chgData name="kapadokyakadin kadın" userId="06930295ac6f27a9" providerId="Windows Live" clId="Web-{B35F85D0-7648-4A1B-BC7A-62DEE1EC6AC9}" dt="2020-09-26T09:00:59.972" v="192"/>
          <ac:spMkLst>
            <pc:docMk/>
            <pc:sldMk cId="0" sldId="34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0"/>
        </pc:sldMkLst>
        <pc:spChg chg="mod ord">
          <ac:chgData name="kapadokyakadin kadın" userId="06930295ac6f27a9" providerId="Windows Live" clId="Web-{B35F85D0-7648-4A1B-BC7A-62DEE1EC6AC9}" dt="2020-09-26T09:00:59.972" v="192"/>
          <ac:spMkLst>
            <pc:docMk/>
            <pc:sldMk cId="0" sldId="350"/>
            <ac:spMk id="2" creationId="{00000000-0000-0000-0000-000000000000}"/>
          </ac:spMkLst>
        </pc:spChg>
        <pc:spChg chg="mod ord">
          <ac:chgData name="kapadokyakadin kadın" userId="06930295ac6f27a9" providerId="Windows Live" clId="Web-{B35F85D0-7648-4A1B-BC7A-62DEE1EC6AC9}" dt="2020-09-26T09:00:59.972" v="192"/>
          <ac:spMkLst>
            <pc:docMk/>
            <pc:sldMk cId="0" sldId="35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1"/>
        </pc:sldMkLst>
        <pc:spChg chg="mod ord">
          <ac:chgData name="kapadokyakadin kadın" userId="06930295ac6f27a9" providerId="Windows Live" clId="Web-{B35F85D0-7648-4A1B-BC7A-62DEE1EC6AC9}" dt="2020-09-26T09:00:59.972" v="192"/>
          <ac:spMkLst>
            <pc:docMk/>
            <pc:sldMk cId="0" sldId="351"/>
            <ac:spMk id="2" creationId="{00000000-0000-0000-0000-000000000000}"/>
          </ac:spMkLst>
        </pc:spChg>
        <pc:spChg chg="mod ord">
          <ac:chgData name="kapadokyakadin kadın" userId="06930295ac6f27a9" providerId="Windows Live" clId="Web-{B35F85D0-7648-4A1B-BC7A-62DEE1EC6AC9}" dt="2020-09-26T09:00:59.972" v="192"/>
          <ac:spMkLst>
            <pc:docMk/>
            <pc:sldMk cId="0" sldId="35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2"/>
        </pc:sldMkLst>
        <pc:spChg chg="mod ord">
          <ac:chgData name="kapadokyakadin kadın" userId="06930295ac6f27a9" providerId="Windows Live" clId="Web-{B35F85D0-7648-4A1B-BC7A-62DEE1EC6AC9}" dt="2020-09-26T09:00:59.972" v="192"/>
          <ac:spMkLst>
            <pc:docMk/>
            <pc:sldMk cId="0" sldId="352"/>
            <ac:spMk id="2" creationId="{00000000-0000-0000-0000-000000000000}"/>
          </ac:spMkLst>
        </pc:spChg>
        <pc:spChg chg="mod ord">
          <ac:chgData name="kapadokyakadin kadın" userId="06930295ac6f27a9" providerId="Windows Live" clId="Web-{B35F85D0-7648-4A1B-BC7A-62DEE1EC6AC9}" dt="2020-09-26T09:00:59.972" v="192"/>
          <ac:spMkLst>
            <pc:docMk/>
            <pc:sldMk cId="0" sldId="352"/>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3"/>
        </pc:sldMkLst>
        <pc:spChg chg="mod ord">
          <ac:chgData name="kapadokyakadin kadın" userId="06930295ac6f27a9" providerId="Windows Live" clId="Web-{B35F85D0-7648-4A1B-BC7A-62DEE1EC6AC9}" dt="2020-09-26T09:00:59.972" v="192"/>
          <ac:spMkLst>
            <pc:docMk/>
            <pc:sldMk cId="0" sldId="353"/>
            <ac:spMk id="2" creationId="{00000000-0000-0000-0000-000000000000}"/>
          </ac:spMkLst>
        </pc:spChg>
        <pc:spChg chg="mod ord">
          <ac:chgData name="kapadokyakadin kadın" userId="06930295ac6f27a9" providerId="Windows Live" clId="Web-{B35F85D0-7648-4A1B-BC7A-62DEE1EC6AC9}" dt="2020-09-26T09:00:59.972" v="192"/>
          <ac:spMkLst>
            <pc:docMk/>
            <pc:sldMk cId="0" sldId="35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4"/>
        </pc:sldMkLst>
        <pc:spChg chg="mod ord">
          <ac:chgData name="kapadokyakadin kadın" userId="06930295ac6f27a9" providerId="Windows Live" clId="Web-{B35F85D0-7648-4A1B-BC7A-62DEE1EC6AC9}" dt="2020-09-26T09:00:59.972" v="192"/>
          <ac:spMkLst>
            <pc:docMk/>
            <pc:sldMk cId="0" sldId="354"/>
            <ac:spMk id="2" creationId="{00000000-0000-0000-0000-000000000000}"/>
          </ac:spMkLst>
        </pc:spChg>
        <pc:spChg chg="mod ord">
          <ac:chgData name="kapadokyakadin kadın" userId="06930295ac6f27a9" providerId="Windows Live" clId="Web-{B35F85D0-7648-4A1B-BC7A-62DEE1EC6AC9}" dt="2020-09-26T09:00:59.972" v="192"/>
          <ac:spMkLst>
            <pc:docMk/>
            <pc:sldMk cId="0" sldId="35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5"/>
        </pc:sldMkLst>
        <pc:spChg chg="mod ord">
          <ac:chgData name="kapadokyakadin kadın" userId="06930295ac6f27a9" providerId="Windows Live" clId="Web-{B35F85D0-7648-4A1B-BC7A-62DEE1EC6AC9}" dt="2020-09-26T09:00:59.972" v="192"/>
          <ac:spMkLst>
            <pc:docMk/>
            <pc:sldMk cId="0" sldId="355"/>
            <ac:spMk id="2" creationId="{00000000-0000-0000-0000-000000000000}"/>
          </ac:spMkLst>
        </pc:spChg>
        <pc:spChg chg="mod ord">
          <ac:chgData name="kapadokyakadin kadın" userId="06930295ac6f27a9" providerId="Windows Live" clId="Web-{B35F85D0-7648-4A1B-BC7A-62DEE1EC6AC9}" dt="2020-09-26T09:00:59.972" v="192"/>
          <ac:spMkLst>
            <pc:docMk/>
            <pc:sldMk cId="0" sldId="355"/>
            <ac:spMk id="3" creationId="{00000000-0000-0000-0000-000000000000}"/>
          </ac:spMkLst>
        </pc:spChg>
      </pc:sldChg>
      <pc:sldChg chg="delSp modSp mod ord modClrScheme chgLayout">
        <pc:chgData name="kapadokyakadin kadın" userId="06930295ac6f27a9" providerId="Windows Live" clId="Web-{B35F85D0-7648-4A1B-BC7A-62DEE1EC6AC9}" dt="2020-09-26T09:50:16.514" v="774" actId="14100"/>
        <pc:sldMkLst>
          <pc:docMk/>
          <pc:sldMk cId="0" sldId="356"/>
        </pc:sldMkLst>
        <pc:spChg chg="del mod ord">
          <ac:chgData name="kapadokyakadin kadın" userId="06930295ac6f27a9" providerId="Windows Live" clId="Web-{B35F85D0-7648-4A1B-BC7A-62DEE1EC6AC9}" dt="2020-09-26T09:50:11.717" v="773"/>
          <ac:spMkLst>
            <pc:docMk/>
            <pc:sldMk cId="0" sldId="356"/>
            <ac:spMk id="2" creationId="{00000000-0000-0000-0000-000000000000}"/>
          </ac:spMkLst>
        </pc:spChg>
        <pc:spChg chg="mod ord">
          <ac:chgData name="kapadokyakadin kadın" userId="06930295ac6f27a9" providerId="Windows Live" clId="Web-{B35F85D0-7648-4A1B-BC7A-62DEE1EC6AC9}" dt="2020-09-26T09:50:16.514" v="774" actId="14100"/>
          <ac:spMkLst>
            <pc:docMk/>
            <pc:sldMk cId="0" sldId="356"/>
            <ac:spMk id="3" creationId="{00000000-0000-0000-0000-000000000000}"/>
          </ac:spMkLst>
        </pc:spChg>
      </pc:sldChg>
      <pc:sldChg chg="addSp delSp modSp new del ord">
        <pc:chgData name="kapadokyakadin kadın" userId="06930295ac6f27a9" providerId="Windows Live" clId="Web-{B35F85D0-7648-4A1B-BC7A-62DEE1EC6AC9}" dt="2020-09-26T08:43:41.791" v="146"/>
        <pc:sldMkLst>
          <pc:docMk/>
          <pc:sldMk cId="1893018518" sldId="357"/>
        </pc:sldMkLst>
        <pc:spChg chg="mod">
          <ac:chgData name="kapadokyakadin kadın" userId="06930295ac6f27a9" providerId="Windows Live" clId="Web-{B35F85D0-7648-4A1B-BC7A-62DEE1EC6AC9}" dt="2020-09-26T08:15:16.704" v="28" actId="20577"/>
          <ac:spMkLst>
            <pc:docMk/>
            <pc:sldMk cId="1893018518" sldId="357"/>
            <ac:spMk id="2" creationId="{9938928B-4340-46F9-BF93-98F783C970DE}"/>
          </ac:spMkLst>
        </pc:spChg>
        <pc:picChg chg="add del mod">
          <ac:chgData name="kapadokyakadin kadın" userId="06930295ac6f27a9" providerId="Windows Live" clId="Web-{B35F85D0-7648-4A1B-BC7A-62DEE1EC6AC9}" dt="2020-09-26T08:43:31.509" v="144"/>
          <ac:picMkLst>
            <pc:docMk/>
            <pc:sldMk cId="1893018518" sldId="357"/>
            <ac:picMk id="3" creationId="{20F3E2C8-B209-45FC-A68F-62E085EAFD99}"/>
          </ac:picMkLst>
        </pc:picChg>
      </pc:sldChg>
      <pc:sldChg chg="addSp delSp modSp new mod modClrScheme chgLayout">
        <pc:chgData name="kapadokyakadin kadın" userId="06930295ac6f27a9" providerId="Windows Live" clId="Web-{B35F85D0-7648-4A1B-BC7A-62DEE1EC6AC9}" dt="2020-09-26T09:01:17.847" v="193" actId="14100"/>
        <pc:sldMkLst>
          <pc:docMk/>
          <pc:sldMk cId="732626039" sldId="358"/>
        </pc:sldMkLst>
        <pc:spChg chg="del">
          <ac:chgData name="kapadokyakadin kadın" userId="06930295ac6f27a9" providerId="Windows Live" clId="Web-{B35F85D0-7648-4A1B-BC7A-62DEE1EC6AC9}" dt="2020-09-26T08:44:32.589" v="159"/>
          <ac:spMkLst>
            <pc:docMk/>
            <pc:sldMk cId="732626039" sldId="358"/>
            <ac:spMk id="2" creationId="{9189C615-BD81-444B-9C0A-FD0576872982}"/>
          </ac:spMkLst>
        </pc:spChg>
        <pc:picChg chg="add mod">
          <ac:chgData name="kapadokyakadin kadın" userId="06930295ac6f27a9" providerId="Windows Live" clId="Web-{B35F85D0-7648-4A1B-BC7A-62DEE1EC6AC9}" dt="2020-09-26T09:01:17.847" v="193" actId="14100"/>
          <ac:picMkLst>
            <pc:docMk/>
            <pc:sldMk cId="732626039" sldId="358"/>
            <ac:picMk id="3" creationId="{98554D96-EC22-46CC-A335-179E57443EDC}"/>
          </ac:picMkLst>
        </pc:picChg>
      </pc:sldChg>
      <pc:sldChg chg="modSp new mod modClrScheme chgLayout">
        <pc:chgData name="kapadokyakadin kadın" userId="06930295ac6f27a9" providerId="Windows Live" clId="Web-{B35F85D0-7648-4A1B-BC7A-62DEE1EC6AC9}" dt="2020-09-26T09:47:38.167" v="704" actId="1076"/>
        <pc:sldMkLst>
          <pc:docMk/>
          <pc:sldMk cId="2202830671" sldId="359"/>
        </pc:sldMkLst>
        <pc:spChg chg="mod ord">
          <ac:chgData name="kapadokyakadin kadın" userId="06930295ac6f27a9" providerId="Windows Live" clId="Web-{B35F85D0-7648-4A1B-BC7A-62DEE1EC6AC9}" dt="2020-09-26T09:03:52.225" v="253" actId="20577"/>
          <ac:spMkLst>
            <pc:docMk/>
            <pc:sldMk cId="2202830671" sldId="359"/>
            <ac:spMk id="2" creationId="{7D6BCABE-43BF-499B-A2A2-1FABFB4BAD71}"/>
          </ac:spMkLst>
        </pc:spChg>
        <pc:spChg chg="mod ord">
          <ac:chgData name="kapadokyakadin kadın" userId="06930295ac6f27a9" providerId="Windows Live" clId="Web-{B35F85D0-7648-4A1B-BC7A-62DEE1EC6AC9}" dt="2020-09-26T09:47:38.167" v="704" actId="1076"/>
          <ac:spMkLst>
            <pc:docMk/>
            <pc:sldMk cId="2202830671" sldId="359"/>
            <ac:spMk id="3" creationId="{C1F72D68-F16C-4D6F-903B-C6276B0BFA08}"/>
          </ac:spMkLst>
        </pc:spChg>
      </pc:sldChg>
      <pc:sldChg chg="modSp add ord replId">
        <pc:chgData name="kapadokyakadin kadın" userId="06930295ac6f27a9" providerId="Windows Live" clId="Web-{B35F85D0-7648-4A1B-BC7A-62DEE1EC6AC9}" dt="2020-09-26T10:08:18.007" v="1038" actId="20577"/>
        <pc:sldMkLst>
          <pc:docMk/>
          <pc:sldMk cId="1884391154" sldId="360"/>
        </pc:sldMkLst>
        <pc:spChg chg="mod">
          <ac:chgData name="kapadokyakadin kadın" userId="06930295ac6f27a9" providerId="Windows Live" clId="Web-{B35F85D0-7648-4A1B-BC7A-62DEE1EC6AC9}" dt="2020-09-26T10:08:18.007" v="1038" actId="20577"/>
          <ac:spMkLst>
            <pc:docMk/>
            <pc:sldMk cId="1884391154" sldId="360"/>
            <ac:spMk id="2" creationId="{00000000-0000-0000-0000-000000000000}"/>
          </ac:spMkLst>
        </pc:spChg>
        <pc:spChg chg="mod">
          <ac:chgData name="kapadokyakadin kadın" userId="06930295ac6f27a9" providerId="Windows Live" clId="Web-{B35F85D0-7648-4A1B-BC7A-62DEE1EC6AC9}" dt="2020-09-26T09:55:46.662" v="938" actId="14100"/>
          <ac:spMkLst>
            <pc:docMk/>
            <pc:sldMk cId="1884391154" sldId="360"/>
            <ac:spMk id="3" creationId="{00000000-0000-0000-0000-000000000000}"/>
          </ac:spMkLst>
        </pc:spChg>
      </pc:sldChg>
      <pc:sldChg chg="modSp add replId">
        <pc:chgData name="kapadokyakadin kadın" userId="06930295ac6f27a9" providerId="Windows Live" clId="Web-{B35F85D0-7648-4A1B-BC7A-62DEE1EC6AC9}" dt="2020-09-26T09:50:28.765" v="776" actId="20577"/>
        <pc:sldMkLst>
          <pc:docMk/>
          <pc:sldMk cId="3552235267" sldId="361"/>
        </pc:sldMkLst>
        <pc:spChg chg="mod">
          <ac:chgData name="kapadokyakadin kadın" userId="06930295ac6f27a9" providerId="Windows Live" clId="Web-{B35F85D0-7648-4A1B-BC7A-62DEE1EC6AC9}" dt="2020-09-26T09:50:28.765" v="776" actId="20577"/>
          <ac:spMkLst>
            <pc:docMk/>
            <pc:sldMk cId="3552235267" sldId="361"/>
            <ac:spMk id="3" creationId="{00000000-0000-0000-0000-000000000000}"/>
          </ac:spMkLst>
        </pc:spChg>
      </pc:sldChg>
      <pc:sldMasterChg chg="del delSldLayout">
        <pc:chgData name="kapadokyakadin kadın" userId="06930295ac6f27a9" providerId="Windows Live" clId="Web-{B35F85D0-7648-4A1B-BC7A-62DEE1EC6AC9}" dt="2020-09-26T09:00:59.972" v="192"/>
        <pc:sldMasterMkLst>
          <pc:docMk/>
          <pc:sldMasterMk cId="0" sldId="2147483648"/>
        </pc:sldMasterMkLst>
        <pc:sldLayoutChg chg="del">
          <pc:chgData name="kapadokyakadin kadın" userId="06930295ac6f27a9" providerId="Windows Live" clId="Web-{B35F85D0-7648-4A1B-BC7A-62DEE1EC6AC9}" dt="2020-09-26T09:00:59.972" v="192"/>
          <pc:sldLayoutMkLst>
            <pc:docMk/>
            <pc:sldMasterMk cId="0" sldId="2147483648"/>
            <pc:sldLayoutMk cId="0" sldId="2147483649"/>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0"/>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1"/>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2"/>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3"/>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4"/>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5"/>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6"/>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7"/>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8"/>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9"/>
          </pc:sldLayoutMkLst>
        </pc:sldLayoutChg>
      </pc:sldMasterChg>
      <pc:sldMasterChg chg="add addSldLayout modSldLayout">
        <pc:chgData name="kapadokyakadin kadın" userId="06930295ac6f27a9" providerId="Windows Live" clId="Web-{B35F85D0-7648-4A1B-BC7A-62DEE1EC6AC9}" dt="2020-09-26T09:00:59.972" v="192"/>
        <pc:sldMasterMkLst>
          <pc:docMk/>
          <pc:sldMasterMk cId="60756895" sldId="2147483660"/>
        </pc:sldMasterMkLst>
        <pc:sldLayoutChg chg="add mod replId">
          <pc:chgData name="kapadokyakadin kadın" userId="06930295ac6f27a9" providerId="Windows Live" clId="Web-{B35F85D0-7648-4A1B-BC7A-62DEE1EC6AC9}" dt="2020-09-26T09:00:59.972" v="192"/>
          <pc:sldLayoutMkLst>
            <pc:docMk/>
            <pc:sldMasterMk cId="60756895" sldId="2147483660"/>
            <pc:sldLayoutMk cId="3097692034" sldId="2147483661"/>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016526123" sldId="2147483662"/>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3966860252" sldId="2147483663"/>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600550819" sldId="2147483664"/>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997499709" sldId="2147483665"/>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15200276" sldId="2147483666"/>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824887927" sldId="2147483667"/>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953432725" sldId="2147483668"/>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3448625065" sldId="2147483669"/>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3674225237" sldId="2147483670"/>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731518643" sldId="2147483671"/>
          </pc:sldLayoutMkLst>
        </pc:sldLayoutChg>
      </pc:sldMasterChg>
    </pc:docChg>
  </pc:docChgLst>
  <pc:docChgLst>
    <pc:chgData name="Security Alert" userId="06930295ac6f27a9" providerId="Windows Live" clId="Web-{F6720E70-EE71-49DA-988F-0A339B6EE239}"/>
    <pc:docChg chg="modSld">
      <pc:chgData name="Security Alert" userId="06930295ac6f27a9" providerId="Windows Live" clId="Web-{F6720E70-EE71-49DA-988F-0A339B6EE239}" dt="2020-11-23T12:01:37.704" v="0" actId="1076"/>
      <pc:docMkLst>
        <pc:docMk/>
      </pc:docMkLst>
      <pc:sldChg chg="modSp">
        <pc:chgData name="Security Alert" userId="06930295ac6f27a9" providerId="Windows Live" clId="Web-{F6720E70-EE71-49DA-988F-0A339B6EE239}" dt="2020-11-23T12:01:37.704" v="0" actId="1076"/>
        <pc:sldMkLst>
          <pc:docMk/>
          <pc:sldMk cId="732626039" sldId="358"/>
        </pc:sldMkLst>
        <pc:picChg chg="mod">
          <ac:chgData name="Security Alert" userId="06930295ac6f27a9" providerId="Windows Live" clId="Web-{F6720E70-EE71-49DA-988F-0A339B6EE239}" dt="2020-11-23T12:01:37.704" v="0" actId="1076"/>
          <ac:picMkLst>
            <pc:docMk/>
            <pc:sldMk cId="732626039" sldId="358"/>
            <ac:picMk id="3" creationId="{98554D96-EC22-46CC-A335-179E57443ED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7446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30473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19389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00849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62301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37665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85885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73494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044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93298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269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17669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70555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71731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2438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55660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196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75563098"/>
      </p:ext>
    </p:extLst>
  </p:cSld>
  <p:clrMap bg1="dk1" tx1="lt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Başlık"/>
          <p:cNvSpPr txBox="1">
            <a:spLocks/>
          </p:cNvSpPr>
          <p:nvPr/>
        </p:nvSpPr>
        <p:spPr>
          <a:xfrm>
            <a:off x="683568" y="2564904"/>
            <a:ext cx="7989850" cy="4572032"/>
          </a:xfrm>
          <a:prstGeom prst="rect">
            <a:avLst/>
          </a:prstGeom>
        </p:spPr>
        <p:txBody>
          <a:bodyPr>
            <a:normAutofit fontScale="97500"/>
          </a:bodyPr>
          <a:lstStyle/>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600" b="1" i="0" u="none" strike="noStrike" kern="1200" cap="none" spc="-113" normalizeH="0" baseline="0" noProof="0" dirty="0">
              <a:ln>
                <a:noFill/>
              </a:ln>
              <a:effectLst/>
              <a:uLnTx/>
              <a:uFillTx/>
              <a:latin typeface="+mj-lt"/>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r>
              <a:rPr kumimoji="0" lang="tr-TR" sz="3600" b="1" i="0" u="none" strike="noStrike" kern="1200" cap="none" spc="-113" normalizeH="0" baseline="0" noProof="0" dirty="0">
                <a:ln>
                  <a:noFill/>
                </a:ln>
                <a:effectLst/>
                <a:uLnTx/>
                <a:uFillTx/>
                <a:latin typeface="+mj-lt"/>
                <a:ea typeface="+mj-ea"/>
                <a:cs typeface="Arial" pitchFamily="34" charset="0"/>
              </a:rPr>
              <a:t>HAKLARA DESTEK HİBE PROGRAMI</a:t>
            </a:r>
          </a:p>
          <a:p>
            <a:pPr marL="0" marR="0" lvl="0" indent="0" algn="ctr" defTabSz="685800" rtl="0" eaLnBrk="1" fontAlgn="auto" latinLnBrk="0" hangingPunct="1">
              <a:lnSpc>
                <a:spcPct val="85000"/>
              </a:lnSpc>
              <a:spcBef>
                <a:spcPct val="0"/>
              </a:spcBef>
              <a:spcAft>
                <a:spcPts val="0"/>
              </a:spcAft>
              <a:buClrTx/>
              <a:buSzTx/>
              <a:buFontTx/>
              <a:buNone/>
              <a:tabLst/>
              <a:defRPr/>
            </a:pPr>
            <a:endParaRPr lang="tr-TR" sz="3600" b="1" spc="-113" dirty="0">
              <a:latin typeface="+mj-lt"/>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600" b="1" i="0" u="none" strike="noStrike" kern="1200" cap="none" spc="-113" normalizeH="0" baseline="0" noProof="0" dirty="0">
              <a:ln>
                <a:noFill/>
              </a:ln>
              <a:effectLst/>
              <a:uLnTx/>
              <a:uFillTx/>
              <a:latin typeface="+mj-lt"/>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br>
              <a:rPr kumimoji="0" lang="tr-TR" sz="3600" b="1" i="0" u="none" strike="noStrike" kern="1200" cap="none" spc="-113" normalizeH="0" baseline="0" noProof="0" dirty="0">
                <a:ln>
                  <a:noFill/>
                </a:ln>
                <a:effectLst/>
                <a:uLnTx/>
                <a:uFillTx/>
                <a:latin typeface="+mj-lt"/>
                <a:ea typeface="+mj-ea"/>
                <a:cs typeface="Arial" pitchFamily="34" charset="0"/>
              </a:rPr>
            </a:br>
            <a:r>
              <a:rPr kumimoji="0" lang="tr-TR" sz="3600" b="1" i="0" u="none" strike="noStrike" kern="1200" cap="none" spc="-113" normalizeH="0" baseline="0" noProof="0" dirty="0">
                <a:ln>
                  <a:noFill/>
                </a:ln>
                <a:effectLst/>
                <a:uLnTx/>
                <a:uFillTx/>
                <a:latin typeface="+mj-lt"/>
                <a:ea typeface="+mj-ea"/>
                <a:cs typeface="Arial" pitchFamily="34" charset="0"/>
              </a:rPr>
              <a:t>01.07.2020</a:t>
            </a:r>
            <a:br>
              <a:rPr kumimoji="0" lang="tr-TR" sz="3600" b="1" i="0" u="none" strike="noStrike" kern="1200" cap="none" spc="-113" normalizeH="0" baseline="0" noProof="0" dirty="0">
                <a:ln>
                  <a:noFill/>
                </a:ln>
                <a:effectLst/>
                <a:uLnTx/>
                <a:uFillTx/>
                <a:latin typeface="+mj-lt"/>
                <a:ea typeface="+mj-ea"/>
                <a:cs typeface="Arial" pitchFamily="34" charset="0"/>
              </a:rPr>
            </a:br>
            <a:r>
              <a:rPr kumimoji="0" lang="tr-TR" sz="3600" b="1" i="0" u="none" strike="noStrike" kern="1200" cap="none" spc="-113" normalizeH="0" baseline="0" noProof="0" dirty="0">
                <a:ln>
                  <a:noFill/>
                </a:ln>
                <a:effectLst/>
                <a:uLnTx/>
                <a:uFillTx/>
                <a:latin typeface="+mj-lt"/>
                <a:ea typeface="+mj-ea"/>
                <a:cs typeface="Arial" pitchFamily="34" charset="0"/>
              </a:rPr>
              <a:t>30.06.2021</a:t>
            </a:r>
            <a:br>
              <a:rPr kumimoji="0" lang="tr-TR" sz="3600" b="1" i="0" u="none" strike="noStrike" kern="1200" cap="none" spc="-113" normalizeH="0" baseline="0" noProof="0" dirty="0">
                <a:ln>
                  <a:noFill/>
                </a:ln>
                <a:effectLst/>
                <a:uLnTx/>
                <a:uFillTx/>
                <a:latin typeface="+mj-lt"/>
                <a:ea typeface="+mj-ea"/>
                <a:cs typeface="+mj-cs"/>
              </a:rPr>
            </a:br>
            <a:endParaRPr kumimoji="0" lang="tr-TR" sz="3600" b="1" i="0" u="none" strike="noStrike" kern="1200" cap="none" spc="-113" normalizeH="0" baseline="0" noProof="0" dirty="0">
              <a:ln>
                <a:noFill/>
              </a:ln>
              <a:effectLst/>
              <a:uLnTx/>
              <a:uFillTx/>
              <a:latin typeface="+mj-lt"/>
              <a:ea typeface="+mj-ea"/>
              <a:cs typeface="+mj-cs"/>
            </a:endParaRPr>
          </a:p>
        </p:txBody>
      </p:sp>
      <p:pic>
        <p:nvPicPr>
          <p:cNvPr id="4" name="Picture 2" descr="C:\Users\hp\Desktop\LOGOLAR.png"/>
          <p:cNvPicPr>
            <a:picLocks noChangeAspect="1" noChangeArrowheads="1"/>
          </p:cNvPicPr>
          <p:nvPr/>
        </p:nvPicPr>
        <p:blipFill>
          <a:blip r:embed="rId2"/>
          <a:srcRect/>
          <a:stretch>
            <a:fillRect/>
          </a:stretch>
        </p:blipFill>
        <p:spPr bwMode="auto">
          <a:xfrm>
            <a:off x="1" y="0"/>
            <a:ext cx="4050795" cy="1700808"/>
          </a:xfrm>
          <a:prstGeom prst="rect">
            <a:avLst/>
          </a:prstGeom>
          <a:noFill/>
          <a:ln w="9525">
            <a:noFill/>
            <a:miter lim="800000"/>
            <a:headEnd/>
            <a:tailEnd/>
          </a:ln>
        </p:spPr>
      </p:pic>
      <p:sp>
        <p:nvSpPr>
          <p:cNvPr id="2" name="Dikdörtgen 1">
            <a:extLst>
              <a:ext uri="{FF2B5EF4-FFF2-40B4-BE49-F238E27FC236}">
                <a16:creationId xmlns:a16="http://schemas.microsoft.com/office/drawing/2014/main" id="{4E56F7A3-E2CF-4B34-A2F0-B2F8B95BAD6D}"/>
              </a:ext>
            </a:extLst>
          </p:cNvPr>
          <p:cNvSpPr/>
          <p:nvPr/>
        </p:nvSpPr>
        <p:spPr>
          <a:xfrm>
            <a:off x="4050796" y="0"/>
            <a:ext cx="3257508" cy="17008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pic>
        <p:nvPicPr>
          <p:cNvPr id="3" name="4 İçerik Yer Tutucusu" descr="D:\SİVİL DÜŞÜN2 KOZAKLI CİNSEL İSTSİMAR 30.04--03.05 2019\toplantı sunuları\KAPADOKYA KADIN DAYANIŞMA DERNEĞİ logo.jpg"/>
          <p:cNvPicPr>
            <a:picLocks noChangeArrowheads="1"/>
          </p:cNvPicPr>
          <p:nvPr/>
        </p:nvPicPr>
        <p:blipFill>
          <a:blip r:embed="rId3"/>
          <a:srcRect/>
          <a:stretch>
            <a:fillRect/>
          </a:stretch>
        </p:blipFill>
        <p:spPr>
          <a:xfrm>
            <a:off x="7308304" y="0"/>
            <a:ext cx="1835696" cy="17008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8229600" cy="919146"/>
          </a:xfrm>
        </p:spPr>
        <p:txBody>
          <a:bodyPr>
            <a:noAutofit/>
          </a:bodyPr>
          <a:lstStyle/>
          <a:p>
            <a:pPr algn="ctr">
              <a:buClr>
                <a:schemeClr val="accent2"/>
              </a:buClr>
              <a:buSzPct val="85000"/>
            </a:pPr>
            <a:r>
              <a:rPr lang="tr-TR" b="1" spc="-113" dirty="0">
                <a:solidFill>
                  <a:schemeClr val="bg1"/>
                </a:solidFill>
                <a:latin typeface="Calibri" panose="020F0502020204030204" pitchFamily="34" charset="0"/>
                <a:cs typeface="Arial" pitchFamily="34" charset="0"/>
              </a:rPr>
              <a:t>Gönüllülüğün Kişiye ve Topluma Yararları Nelerdir?</a:t>
            </a:r>
          </a:p>
        </p:txBody>
      </p:sp>
      <p:sp>
        <p:nvSpPr>
          <p:cNvPr id="3" name="2 İçerik Yer Tutucusu"/>
          <p:cNvSpPr>
            <a:spLocks noGrp="1"/>
          </p:cNvSpPr>
          <p:nvPr>
            <p:ph idx="1"/>
          </p:nvPr>
        </p:nvSpPr>
        <p:spPr>
          <a:xfrm>
            <a:off x="621013" y="1165214"/>
            <a:ext cx="8030696" cy="5072098"/>
          </a:xfrm>
        </p:spPr>
        <p:txBody>
          <a:bodyPr>
            <a:normAutofit/>
          </a:bodyPr>
          <a:lstStyle/>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Gönüllülük eylemleri hem kişinin   kendisine hem de topluma faydaları bir   hayli fazladır.</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Gönüllülüğün kişinin kendisine faydaları; </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İnsanlara ve çevreye daha duyarlı bakmayı başarabilmesi, </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Ekip çalışması, </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Motive olma ve motive etme,</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İletişim kurma becerilerini kazanması olarak belirtilebilir.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79512" y="13387"/>
            <a:ext cx="8501122" cy="3576563"/>
          </a:xfrm>
        </p:spPr>
        <p:txBody>
          <a:bodyPr vert="horz" lIns="91440" tIns="45720" rIns="91440" bIns="45720" rtlCol="0" anchor="t">
            <a:noAutofit/>
          </a:bodyPr>
          <a:lstStyle/>
          <a:p>
            <a:pPr marL="342900" indent="-342900" algn="just">
              <a:buFont typeface="Arial" panose="020B0604020202020204" pitchFamily="34" charset="0"/>
              <a:buChar char="•"/>
            </a:pPr>
            <a:endParaRPr lang="tr-TR" sz="2400" dirty="0">
              <a:ea typeface="+mn-lt"/>
              <a:cs typeface="+mn-lt"/>
            </a:endParaRPr>
          </a:p>
          <a:p>
            <a:pPr marL="457200" indent="-457200" algn="just">
              <a:spcBef>
                <a:spcPct val="0"/>
              </a:spcBef>
              <a:buFont typeface="Arial" panose="020B0604020202020204" pitchFamily="34" charset="0"/>
              <a:buChar char="•"/>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Gönüllülük bireylere bilgi, deneyim, enerji, hoşgörü, paylaşımcılık, profesyonel yaklaşım, sorumluluk üstlenme gibi nitelikler kazandırır.</a:t>
            </a:r>
          </a:p>
          <a:p>
            <a:pPr marL="457200" indent="-457200" algn="just">
              <a:spcBef>
                <a:spcPct val="0"/>
              </a:spcBef>
              <a:buFont typeface="Arial" panose="020B0604020202020204" pitchFamily="34" charset="0"/>
              <a:buChar char="•"/>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Gönüllülükte bireyler bir kazanç beklentisinde bulunmamalarına rağmen, en büyük kazanımları edindikleri yetkinliklerdir.</a:t>
            </a:r>
          </a:p>
          <a:p>
            <a:pPr marL="342900" indent="-342900" algn="just">
              <a:buFont typeface="Arial" panose="020B0604020202020204" pitchFamily="34" charset="0"/>
              <a:buChar char="•"/>
            </a:pPr>
            <a:endParaRPr lang="tr-TR" sz="2400" dirty="0">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43408"/>
            <a:ext cx="8229600" cy="2016224"/>
          </a:xfrm>
        </p:spPr>
        <p:txBody>
          <a:bodyPr>
            <a:normAutofit/>
          </a:bodyPr>
          <a:lstStyle/>
          <a:p>
            <a:pPr algn="ctr">
              <a:buClr>
                <a:schemeClr val="accent2"/>
              </a:buClr>
              <a:buSzPct val="85000"/>
            </a:pPr>
            <a:r>
              <a:rPr kumimoji="0" lang="tr-TR" sz="3200" b="1" i="0" u="none" strike="noStrike" kern="1200" cap="all" spc="-113" normalizeH="0" baseline="0" noProof="0" dirty="0">
                <a:ln w="3175" cmpd="sng">
                  <a:noFill/>
                </a:ln>
                <a:solidFill>
                  <a:prstClr val="black"/>
                </a:solidFill>
                <a:effectLst/>
                <a:uLnTx/>
                <a:uFillTx/>
                <a:latin typeface="Calibri" panose="020F0502020204030204" pitchFamily="34" charset="0"/>
                <a:ea typeface="+mj-ea"/>
                <a:cs typeface="Arial" pitchFamily="34" charset="0"/>
              </a:rPr>
              <a:t>Gönüllülüğün Kişiye ve Topluma Yararları Nelerdir?</a:t>
            </a:r>
            <a:endParaRPr lang="tr-TR" sz="2600" b="1" spc="-113" dirty="0">
              <a:solidFill>
                <a:schemeClr val="bg1"/>
              </a:solidFill>
              <a:latin typeface="Calibri" panose="020F0502020204030204" pitchFamily="34" charset="0"/>
              <a:cs typeface="Arial" pitchFamily="34" charset="0"/>
            </a:endParaRPr>
          </a:p>
        </p:txBody>
      </p:sp>
      <p:sp>
        <p:nvSpPr>
          <p:cNvPr id="3" name="2 İçerik Yer Tutucusu"/>
          <p:cNvSpPr>
            <a:spLocks noGrp="1"/>
          </p:cNvSpPr>
          <p:nvPr>
            <p:ph idx="1"/>
          </p:nvPr>
        </p:nvSpPr>
        <p:spPr>
          <a:xfrm>
            <a:off x="357158" y="1357297"/>
            <a:ext cx="8592707" cy="4429157"/>
          </a:xfrm>
        </p:spPr>
        <p:txBody>
          <a:bodyPr>
            <a:noAutofit/>
          </a:bodyPr>
          <a:lstStyle/>
          <a:p>
            <a:pPr marL="0" indent="0">
              <a:buNone/>
            </a:pPr>
            <a:endParaRPr lang="tr-TR" sz="2400" dirty="0">
              <a:ea typeface="+mn-lt"/>
              <a:cs typeface="+mn-lt"/>
            </a:endParaRPr>
          </a:p>
          <a:p>
            <a:pPr>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 hareketlerin topluma faydaları,</a:t>
            </a:r>
          </a:p>
          <a:p>
            <a:pPr>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Gönüllülük kişilere yardım etmenin yanı sıra toplumsal yardımlaşma olarak da düşünülür,</a:t>
            </a:r>
          </a:p>
          <a:p>
            <a:pPr>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Toplumun sağlıklı bir gelişim göstermesi için gönüllülük olmazsa olmaz bir etkendir.</a:t>
            </a:r>
          </a:p>
          <a:p>
            <a:pPr>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Gönüllülük toplumda insanlar arasındaki sosyal ilişkilerin gelişmesinde, </a:t>
            </a:r>
          </a:p>
          <a:p>
            <a:pPr>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Değer yargılarının oluşmasında, </a:t>
            </a:r>
          </a:p>
          <a:p>
            <a:pPr>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Sosyal farkındalığın ve girişimciliğin artmasında,</a:t>
            </a:r>
          </a:p>
          <a:p>
            <a:pPr>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Sosyal sorunların ortaya çıkışında farklı çözüm önerileri sunulmasında çok önemli bir etkendir.</a:t>
            </a:r>
          </a:p>
        </p:txBody>
      </p:sp>
    </p:spTree>
    <p:extLst>
      <p:ext uri="{BB962C8B-B14F-4D97-AF65-F5344CB8AC3E}">
        <p14:creationId xmlns:p14="http://schemas.microsoft.com/office/powerpoint/2010/main" val="3552235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990584"/>
          </a:xfrm>
        </p:spPr>
        <p:txBody>
          <a:bodyPr>
            <a:normAutofit/>
          </a:bodyPr>
          <a:lstStyle/>
          <a:p>
            <a:pPr algn="ctr"/>
            <a:r>
              <a:rPr lang="tr-TR" b="1" spc="-113" dirty="0">
                <a:solidFill>
                  <a:schemeClr val="bg1"/>
                </a:solidFill>
                <a:latin typeface="Calibri" panose="020F0502020204030204" pitchFamily="34" charset="0"/>
                <a:cs typeface="Arial" pitchFamily="34" charset="0"/>
              </a:rPr>
              <a:t>STK' DA GÖNÜLLÜLÜK </a:t>
            </a:r>
          </a:p>
        </p:txBody>
      </p:sp>
      <p:sp>
        <p:nvSpPr>
          <p:cNvPr id="3" name="2 İçerik Yer Tutucusu"/>
          <p:cNvSpPr>
            <a:spLocks noGrp="1"/>
          </p:cNvSpPr>
          <p:nvPr>
            <p:ph idx="1"/>
          </p:nvPr>
        </p:nvSpPr>
        <p:spPr>
          <a:xfrm>
            <a:off x="457200" y="404664"/>
            <a:ext cx="8229600" cy="4857784"/>
          </a:xfrm>
        </p:spPr>
        <p:txBody>
          <a:bodyPr>
            <a:normAutofit/>
          </a:bodyPr>
          <a:lstStyle/>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Gönüllüler sivil toplum kuruluşlarında hizmetleri açısından iki boyutta ele alınmaktadır.</a:t>
            </a:r>
          </a:p>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Bu boyutlar gönüllülerin bireysel olarak gönüllülük hareketlerine katılması ya da kurumsal olarak gönüllü hareketlere katılması şeklinde değerlendirilmektedir.</a:t>
            </a:r>
          </a:p>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Kurumsal olarak gönüllü hareketlerin içinde bulunmak genellikle özel sektörün kurumsal sosyal sorumlulukları kapsamında gerçekleşmektedir.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88640"/>
            <a:ext cx="8208912" cy="4896544"/>
          </a:xfrm>
        </p:spPr>
        <p:txBody>
          <a:bodyPr>
            <a:normAutofit/>
          </a:bodyPr>
          <a:lstStyle/>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Kurumsal gönüllüleri gönüllü olmaya iten sebepler ise, kurumun yöneticisinin gözüne girme, gönüllülükte başarılı olarak kariyer fırsatı yaratma, kurumsal açıdan toplumda iyi şirket imajı yaratma, sosyal sorumluluk bilincinde olma, pazarda rakiplere karsı rekabet avantajı sağlama, vergiden muafiyet ve bunun gibi etkenler sıralanabilir.</a:t>
            </a:r>
          </a:p>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(AFL Club Management Program, 2004: 8;Özmutaf, 2007: 153-154)</a:t>
            </a:r>
          </a:p>
        </p:txBody>
      </p:sp>
      <p:sp>
        <p:nvSpPr>
          <p:cNvPr id="2" name="1 Başlık"/>
          <p:cNvSpPr>
            <a:spLocks noGrp="1"/>
          </p:cNvSpPr>
          <p:nvPr>
            <p:ph type="title"/>
          </p:nvPr>
        </p:nvSpPr>
        <p:spPr>
          <a:xfrm>
            <a:off x="2411760" y="764704"/>
            <a:ext cx="6554867" cy="792088"/>
          </a:xfrm>
        </p:spPr>
        <p:txBody>
          <a:bodyPr>
            <a:noAutofit/>
          </a:bodyPr>
          <a:lstStyle/>
          <a:p>
            <a:pPr marL="0" marR="0" lvl="0" indent="0" defTabSz="457200" rtl="0" eaLnBrk="1" fontAlgn="auto" latinLnBrk="0" hangingPunct="1">
              <a:lnSpc>
                <a:spcPct val="100000"/>
              </a:lnSpc>
              <a:spcBef>
                <a:spcPct val="0"/>
              </a:spcBef>
              <a:spcAft>
                <a:spcPts val="600"/>
              </a:spcAft>
              <a:tabLst/>
              <a:defRPr/>
            </a:pPr>
            <a:r>
              <a:rPr kumimoji="0" lang="tr-TR" b="1" i="0" u="none" strike="noStrike" kern="1200" cap="all" spc="-113" normalizeH="0" baseline="0" noProof="0" dirty="0">
                <a:ln w="3175" cmpd="sng">
                  <a:noFill/>
                </a:ln>
                <a:solidFill>
                  <a:prstClr val="black"/>
                </a:solidFill>
                <a:effectLst/>
                <a:uLnTx/>
                <a:uFillTx/>
                <a:latin typeface="Calibri" panose="020F0502020204030204" pitchFamily="34" charset="0"/>
                <a:ea typeface="+mn-ea"/>
                <a:cs typeface="Arial" pitchFamily="34" charset="0"/>
              </a:rPr>
              <a:t>STK' DA GÖNÜLLÜLÜK </a:t>
            </a:r>
            <a:br>
              <a:rPr kumimoji="0" lang="tr-TR" b="1" i="0" u="none" strike="noStrike" kern="1200" cap="none" spc="-113" normalizeH="0" baseline="0" noProof="0" dirty="0">
                <a:ln w="3200">
                  <a:solidFill>
                    <a:srgbClr val="146194">
                      <a:shade val="75000"/>
                      <a:alpha val="25000"/>
                    </a:srgbClr>
                  </a:solidFill>
                  <a:prstDash val="solid"/>
                  <a:round/>
                </a:ln>
                <a:solidFill>
                  <a:prstClr val="black"/>
                </a:solidFill>
                <a:effectLst>
                  <a:innerShdw blurRad="50800" dist="25400" dir="13500000">
                    <a:prstClr val="black">
                      <a:alpha val="70000"/>
                    </a:prstClr>
                  </a:innerShdw>
                </a:effectLst>
                <a:uLnTx/>
                <a:uFillTx/>
                <a:latin typeface="Calibri" panose="020F0502020204030204" pitchFamily="34" charset="0"/>
                <a:ea typeface="+mn-ea"/>
                <a:cs typeface="Arial" pitchFamily="34" charset="0"/>
              </a:rPr>
            </a:b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692696"/>
            <a:ext cx="6554867" cy="792088"/>
          </a:xfrm>
        </p:spPr>
        <p:txBody>
          <a:bodyPr>
            <a:noAutofit/>
          </a:bodyPr>
          <a:lstStyle/>
          <a:p>
            <a:pPr marL="0" marR="0" lvl="0" indent="0" algn="ctr" defTabSz="457200" rtl="0" eaLnBrk="1" fontAlgn="auto" latinLnBrk="0" hangingPunct="1">
              <a:lnSpc>
                <a:spcPct val="100000"/>
              </a:lnSpc>
              <a:spcBef>
                <a:spcPct val="0"/>
              </a:spcBef>
              <a:spcAft>
                <a:spcPts val="600"/>
              </a:spcAft>
              <a:tabLst/>
              <a:defRPr/>
            </a:pPr>
            <a:r>
              <a:rPr kumimoji="0" lang="tr-TR" b="1" i="0" u="none" strike="noStrike" kern="1200" cap="all" spc="-113" normalizeH="0" baseline="0" noProof="0" dirty="0">
                <a:ln w="3175" cmpd="sng">
                  <a:noFill/>
                </a:ln>
                <a:solidFill>
                  <a:prstClr val="black"/>
                </a:solidFill>
                <a:effectLst/>
                <a:uLnTx/>
                <a:uFillTx/>
                <a:latin typeface="Calibri" panose="020F0502020204030204" pitchFamily="34" charset="0"/>
                <a:ea typeface="+mn-ea"/>
                <a:cs typeface="Arial" pitchFamily="34" charset="0"/>
              </a:rPr>
              <a:t>STK' DA GÖNÜLLÜLÜK </a:t>
            </a:r>
            <a:br>
              <a:rPr kumimoji="0" lang="tr-TR" b="1" i="0" u="none" strike="noStrike" kern="1200" cap="none" spc="-113" normalizeH="0" baseline="0" noProof="0" dirty="0">
                <a:ln w="3200">
                  <a:solidFill>
                    <a:srgbClr val="146194">
                      <a:shade val="75000"/>
                      <a:alpha val="25000"/>
                    </a:srgbClr>
                  </a:solidFill>
                  <a:prstDash val="solid"/>
                  <a:round/>
                </a:ln>
                <a:solidFill>
                  <a:prstClr val="black"/>
                </a:solidFill>
                <a:effectLst>
                  <a:innerShdw blurRad="50800" dist="25400" dir="13500000">
                    <a:prstClr val="black">
                      <a:alpha val="70000"/>
                    </a:prstClr>
                  </a:innerShdw>
                </a:effectLst>
                <a:uLnTx/>
                <a:uFillTx/>
                <a:latin typeface="Calibri" panose="020F0502020204030204" pitchFamily="34" charset="0"/>
                <a:ea typeface="+mn-ea"/>
                <a:cs typeface="Arial" pitchFamily="34" charset="0"/>
              </a:rPr>
            </a:br>
            <a:endParaRPr lang="tr-TR" dirty="0"/>
          </a:p>
        </p:txBody>
      </p:sp>
      <p:sp>
        <p:nvSpPr>
          <p:cNvPr id="3" name="2 İçerik Yer Tutucusu"/>
          <p:cNvSpPr>
            <a:spLocks noGrp="1"/>
          </p:cNvSpPr>
          <p:nvPr>
            <p:ph idx="1"/>
          </p:nvPr>
        </p:nvSpPr>
        <p:spPr>
          <a:xfrm>
            <a:off x="467544" y="-99392"/>
            <a:ext cx="8136904" cy="4896544"/>
          </a:xfrm>
        </p:spPr>
        <p:txBody>
          <a:bodyPr>
            <a:normAutofit/>
          </a:bodyPr>
          <a:lstStyle/>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Gönüllülerin hizmet verdiği sivil toplum kuruluşuna karşı kuruluşun diğer paydaşlarına göre en az seviyede sorumlulukları vardır. </a:t>
            </a:r>
          </a:p>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Fakat bir sivil toplum kuruluşunun gönüllüsü olduktan ve bir görevle görevlendirildikten sonra gönüllünün o işi isteyerek gönülden yapması gerekir.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89133" y="692696"/>
            <a:ext cx="6554867" cy="432048"/>
          </a:xfrm>
        </p:spPr>
        <p:txBody>
          <a:bodyPr>
            <a:noAutofit/>
          </a:bodyPr>
          <a:lstStyle/>
          <a:p>
            <a:pPr marL="0" marR="0" lvl="0" indent="0" defTabSz="457200" rtl="0" eaLnBrk="1" fontAlgn="auto" latinLnBrk="0" hangingPunct="1">
              <a:lnSpc>
                <a:spcPct val="100000"/>
              </a:lnSpc>
              <a:spcBef>
                <a:spcPct val="0"/>
              </a:spcBef>
              <a:spcAft>
                <a:spcPts val="600"/>
              </a:spcAft>
              <a:tabLst/>
              <a:defRPr/>
            </a:pPr>
            <a:r>
              <a:rPr kumimoji="0" lang="tr-TR" b="1" i="0" u="none" strike="noStrike" kern="1200" cap="all" spc="-113" normalizeH="0" baseline="0" noProof="0" dirty="0">
                <a:ln w="3175" cmpd="sng">
                  <a:noFill/>
                </a:ln>
                <a:solidFill>
                  <a:prstClr val="black"/>
                </a:solidFill>
                <a:effectLst/>
                <a:uLnTx/>
                <a:uFillTx/>
                <a:latin typeface="Calibri" panose="020F0502020204030204" pitchFamily="34" charset="0"/>
                <a:ea typeface="+mn-ea"/>
                <a:cs typeface="Arial" pitchFamily="34" charset="0"/>
              </a:rPr>
              <a:t>STK' DA GÖNÜLLÜLÜK </a:t>
            </a:r>
            <a:br>
              <a:rPr kumimoji="0" lang="tr-TR" b="1" i="0" u="none" strike="noStrike" kern="1200" cap="none" spc="-113" normalizeH="0" baseline="0" noProof="0" dirty="0">
                <a:ln w="3200">
                  <a:solidFill>
                    <a:srgbClr val="146194">
                      <a:shade val="75000"/>
                      <a:alpha val="25000"/>
                    </a:srgbClr>
                  </a:solidFill>
                  <a:prstDash val="solid"/>
                  <a:round/>
                </a:ln>
                <a:solidFill>
                  <a:prstClr val="black"/>
                </a:solidFill>
                <a:effectLst>
                  <a:innerShdw blurRad="50800" dist="25400" dir="13500000">
                    <a:prstClr val="black">
                      <a:alpha val="70000"/>
                    </a:prstClr>
                  </a:innerShdw>
                </a:effectLst>
                <a:uLnTx/>
                <a:uFillTx/>
                <a:latin typeface="Calibri" panose="020F0502020204030204" pitchFamily="34" charset="0"/>
                <a:ea typeface="+mn-ea"/>
                <a:cs typeface="Arial" pitchFamily="34" charset="0"/>
              </a:rPr>
            </a:br>
            <a:endParaRPr lang="tr-TR" dirty="0"/>
          </a:p>
        </p:txBody>
      </p:sp>
      <p:sp>
        <p:nvSpPr>
          <p:cNvPr id="3" name="2 İçerik Yer Tutucusu"/>
          <p:cNvSpPr>
            <a:spLocks noGrp="1"/>
          </p:cNvSpPr>
          <p:nvPr>
            <p:ph idx="1"/>
          </p:nvPr>
        </p:nvSpPr>
        <p:spPr>
          <a:xfrm>
            <a:off x="467544" y="404664"/>
            <a:ext cx="8215064" cy="4968552"/>
          </a:xfrm>
        </p:spPr>
        <p:txBody>
          <a:bodyPr>
            <a:no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Gönüllünün üzerine aldığı işleri yapmaması, geciktirmesi ya da önemsememesi gönüllüden beklenmeyecek davranışlardır. Sivil toplum kuruluşları her ne kadar amatör bir ruhla yönetiliyor olsa da profesyonelliği kaybetmemesi, sivil toplum kuruluşlarının misyonlarını gerçekleştirebilmeleri için oldukça önemlidir. Bu açıdan gönüllünün istediği işi kendisi seçtikten sonra bu işi profesyonel bir şekilde yerine getirmesi gerekmektedir.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(Özden, 2008: 58)</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404664"/>
            <a:ext cx="6554867" cy="1440160"/>
          </a:xfrm>
        </p:spPr>
        <p:txBody>
          <a:bodyPr>
            <a:normAutofit/>
          </a:bodyPr>
          <a:lstStyle/>
          <a:p>
            <a:pPr algn="ctr"/>
            <a:r>
              <a:rPr lang="tr-TR" b="1" dirty="0">
                <a:solidFill>
                  <a:schemeClr val="bg1"/>
                </a:solidFill>
              </a:rPr>
              <a:t>Gönüllülüğün Sivil Toplum Kuruluşları Açısından Önemi</a:t>
            </a:r>
            <a:endParaRPr lang="tr-TR" dirty="0">
              <a:solidFill>
                <a:schemeClr val="bg1"/>
              </a:solidFill>
            </a:endParaRPr>
          </a:p>
        </p:txBody>
      </p:sp>
      <p:sp>
        <p:nvSpPr>
          <p:cNvPr id="3" name="2 İçerik Yer Tutucusu"/>
          <p:cNvSpPr>
            <a:spLocks noGrp="1"/>
          </p:cNvSpPr>
          <p:nvPr>
            <p:ph idx="1"/>
          </p:nvPr>
        </p:nvSpPr>
        <p:spPr>
          <a:xfrm>
            <a:off x="266699" y="1412776"/>
            <a:ext cx="8610600" cy="4104456"/>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Hür iradeleriyle STK çalışmalarına katılan gönüllüler, her bireyin toplumun bir parçası olduğu bilincine sahiptirler. Bunun yanında gönüllüler geleceğin daha iyi olması için “ben de bir şeyler yapabilirim” düşüncesiyle; maddi imkânlarını, zaman, emek ve deneyimlerini, yeteneklerini ve bilgilerini, insani ya da toplumsal bir amaç için ortaya koyan bireylerdir.</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STK’lar ise toplumsal fayda sağlamak amacıyla gönüllü mantığı çerçevesinde oluşturulan ve genel bir ifade ile devletin uzanamadığı konularda çözüm bulmayı hedefleyen kuruluşlardır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620688"/>
            <a:ext cx="6554867" cy="792088"/>
          </a:xfrm>
        </p:spPr>
        <p:txBody>
          <a:bodyPr>
            <a:noAutofit/>
          </a:bodyPr>
          <a:lstStyle/>
          <a:p>
            <a:pPr marL="0" marR="0" lvl="0" indent="0" algn="ctr" defTabSz="457200" rtl="0" eaLnBrk="1" fontAlgn="auto" latinLnBrk="0" hangingPunct="1">
              <a:lnSpc>
                <a:spcPct val="100000"/>
              </a:lnSpc>
              <a:spcBef>
                <a:spcPct val="0"/>
              </a:spcBef>
              <a:spcAft>
                <a:spcPts val="600"/>
              </a:spcAft>
              <a:tabLst/>
              <a:defRPr/>
            </a:pPr>
            <a:br>
              <a:rPr kumimoji="0" lang="tr-TR" b="1" i="0" u="none" strike="noStrike" kern="1200" cap="all" spc="-113" normalizeH="0" baseline="0" noProof="0" dirty="0">
                <a:ln w="3175" cmpd="sng">
                  <a:noFill/>
                </a:ln>
                <a:solidFill>
                  <a:prstClr val="black"/>
                </a:solidFill>
                <a:effectLst/>
                <a:uLnTx/>
                <a:uFillTx/>
                <a:latin typeface="Calibri" panose="020F0502020204030204" pitchFamily="34" charset="0"/>
                <a:ea typeface="+mn-ea"/>
                <a:cs typeface="Arial" pitchFamily="34" charset="0"/>
              </a:rPr>
            </a:b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br>
              <a:rPr kumimoji="0" lang="tr-TR" b="1" i="0" u="none" strike="noStrike" kern="1200" cap="none" spc="-113" normalizeH="0" baseline="0" noProof="0" dirty="0">
                <a:ln w="3200">
                  <a:solidFill>
                    <a:srgbClr val="146194">
                      <a:shade val="75000"/>
                      <a:alpha val="25000"/>
                    </a:srgbClr>
                  </a:solidFill>
                  <a:prstDash val="solid"/>
                  <a:round/>
                </a:ln>
                <a:solidFill>
                  <a:prstClr val="black"/>
                </a:solidFill>
                <a:effectLst>
                  <a:innerShdw blurRad="50800" dist="25400" dir="13500000">
                    <a:prstClr val="black">
                      <a:alpha val="70000"/>
                    </a:prstClr>
                  </a:innerShdw>
                </a:effectLst>
                <a:uLnTx/>
                <a:uFillTx/>
                <a:latin typeface="Calibri" panose="020F0502020204030204" pitchFamily="34" charset="0"/>
                <a:ea typeface="+mn-ea"/>
                <a:cs typeface="Arial" pitchFamily="34" charset="0"/>
              </a:rPr>
            </a:br>
            <a:endParaRPr lang="tr-TR" dirty="0"/>
          </a:p>
        </p:txBody>
      </p:sp>
      <p:sp>
        <p:nvSpPr>
          <p:cNvPr id="3" name="2 İçerik Yer Tutucusu"/>
          <p:cNvSpPr>
            <a:spLocks noGrp="1"/>
          </p:cNvSpPr>
          <p:nvPr>
            <p:ph idx="1"/>
          </p:nvPr>
        </p:nvSpPr>
        <p:spPr>
          <a:xfrm>
            <a:off x="395536" y="836712"/>
            <a:ext cx="8064896" cy="4680520"/>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 tanımlamada gönüllü mantığı ifadesi oldukça önemlidir. Çünkü gönüllü kuruluşlarda insan kaynaklarının önemli bir çoğunluğunu oluşturan gönüllüler, kuruluşun gücünü belirleyen önemli göstergelerdendir.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Geniş ve nitelikli gönüllü tabanı, gönüllü kuruluşun parasal imkânlarıyla belki de hiçbir zaman sahip olamayacağı insan kaynağını, maddi bir harcama yapmadan kullanabilmesi anlamına gelmektedir.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332656"/>
            <a:ext cx="6554867" cy="1224136"/>
          </a:xfrm>
        </p:spPr>
        <p:txBody>
          <a:bodyPr>
            <a:norm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392460" y="836712"/>
            <a:ext cx="8359080" cy="4896544"/>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Bunun yanında</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STK’ların kısıtlı bütçelerle gerçekleştirmek istedikleri hizmetler sahip oldukları gönüllü tabanının katılım ve katkıları ile mümkün hale gelebilmektedir.</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Gönüllüler, sivil toplum kuruluşlarının misyonlarının gerçekleştirilmesinden başlayarak STK’lara çok yönlü faydalar sağlamaktadırlar.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357430"/>
            <a:ext cx="8229600" cy="1219200"/>
          </a:xfrm>
        </p:spPr>
        <p:txBody>
          <a:bodyPr>
            <a:normAutofit/>
          </a:bodyPr>
          <a:lstStyle/>
          <a:p>
            <a:pPr algn="ctr"/>
            <a:r>
              <a:rPr lang="tr-TR" sz="3300" b="1" spc="-113" dirty="0">
                <a:solidFill>
                  <a:schemeClr val="bg1"/>
                </a:solidFill>
                <a:latin typeface="Calibri" panose="020F0502020204030204" pitchFamily="34" charset="0"/>
                <a:cs typeface="Arial" pitchFamily="34" charset="0"/>
              </a:rPr>
              <a:t>GÖNÜLLÜLÜK ve GÖNÜLLÜLÜK YÖNETİMİ</a:t>
            </a:r>
            <a:br>
              <a:rPr lang="tr-TR" dirty="0"/>
            </a:b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685596"/>
            <a:ext cx="6774904" cy="432048"/>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533400" y="836712"/>
            <a:ext cx="8071048" cy="4968552"/>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Öncelikle STK’ların nitelikli gönüllü sayısı STK’ların başarılarının bir göstergesidir.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Bunun yanında bütün gönüllülerin farklı bilgi ve becerilere sahip olmaları  kurum adına fayda sağlayacak bir durumdur.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Böylelikle STK’lar bir olayı birçok farklı gözden görebilmekte ve yeni yaratıcı bakış açıları edinebilmektedirler.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Her yeni ve profesyonel katkı kurumun verimliliğine somut katkılar sağlamaktadır.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692696"/>
            <a:ext cx="6554867" cy="576064"/>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611560" y="908720"/>
            <a:ext cx="8143056" cy="4464496"/>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Gönüllüler, sivil toplum kuruluşlarının toplumdaki temsilcileri oldukları kadar aynı zamanda sivil toplum kuruluşları içerisinde toplumun temsilcileridirler.</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Gönüllülerin bir sivil toplum kuruluşuna üye olmalarının en büyük etkenleri arasında o kuruluşun faaliyetlerine ilgi duyması ve o alanda katkı yapma isteği gelmektedir.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620688"/>
            <a:ext cx="6554867" cy="792088"/>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323528" y="1124744"/>
            <a:ext cx="8424936" cy="5328592"/>
          </a:xfrm>
        </p:spPr>
        <p:txBody>
          <a:bodyPr>
            <a:normAutofit/>
          </a:bodyPr>
          <a:lstStyle/>
          <a:p>
            <a:pPr marL="285750" marR="0" lvl="0" indent="-285750" algn="just"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Char char=""/>
              <a:tabLst/>
              <a:defRPr/>
            </a:pPr>
            <a:r>
              <a:rPr kumimoji="0" lang="tr-TR" sz="2400" i="0" u="none" strike="noStrike" kern="1200" cap="none" spc="-113" normalizeH="0" baseline="0" noProof="0" dirty="0">
                <a:ln w="3200">
                  <a:solidFill>
                    <a:srgbClr val="146194">
                      <a:shade val="75000"/>
                      <a:alpha val="25000"/>
                    </a:srgbClr>
                  </a:solidFill>
                  <a:prstDash val="solid"/>
                  <a:round/>
                </a:ln>
                <a:solidFill>
                  <a:prstClr val="black"/>
                </a:solidFill>
                <a:effectLst>
                  <a:innerShdw blurRad="50800" dist="25400" dir="13500000">
                    <a:prstClr val="black">
                      <a:alpha val="70000"/>
                    </a:prstClr>
                  </a:innerShdw>
                </a:effectLst>
                <a:uLnTx/>
                <a:uFillTx/>
                <a:latin typeface="Calibri" panose="020F0502020204030204" pitchFamily="34" charset="0"/>
                <a:ea typeface="+mn-ea"/>
                <a:cs typeface="Arial" pitchFamily="34" charset="0"/>
              </a:rPr>
              <a:t>Örneğin kanser hastalarına destek olmak için kurulmuş bir STK üzerinden değerlendirildiğinde bu STK’larda gönüllü olmak isteyen bireylerin çoğunluğunun ailesinde, akrabalarında ve yakın çevresinde bu hastalıkla karşılaşmış ve bu hastalığa sahip olan bireyler için gerçekten gönülden bir şeyler yapma isteği olan bireyler olduğu görülür. </a:t>
            </a:r>
          </a:p>
          <a:p>
            <a:pPr marL="285750" marR="0" lvl="0" indent="-285750" algn="just"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Char char=""/>
              <a:tabLst/>
              <a:defRPr/>
            </a:pPr>
            <a:r>
              <a:rPr kumimoji="0" lang="tr-TR" sz="2400" i="0" u="none" strike="noStrike" kern="1200" cap="none" spc="-113" normalizeH="0" baseline="0" noProof="0" dirty="0">
                <a:ln w="3200">
                  <a:solidFill>
                    <a:srgbClr val="146194">
                      <a:shade val="75000"/>
                      <a:alpha val="25000"/>
                    </a:srgbClr>
                  </a:solidFill>
                  <a:prstDash val="solid"/>
                  <a:round/>
                </a:ln>
                <a:solidFill>
                  <a:prstClr val="black"/>
                </a:solidFill>
                <a:effectLst>
                  <a:innerShdw blurRad="50800" dist="25400" dir="13500000">
                    <a:prstClr val="black">
                      <a:alpha val="70000"/>
                    </a:prstClr>
                  </a:innerShdw>
                </a:effectLst>
                <a:uLnTx/>
                <a:uFillTx/>
                <a:latin typeface="Calibri" panose="020F0502020204030204" pitchFamily="34" charset="0"/>
                <a:ea typeface="+mn-ea"/>
                <a:cs typeface="Arial" pitchFamily="34" charset="0"/>
              </a:rPr>
              <a:t>Bu açıdan bu gönüllülerin birçoğu hastalığı yakından tanıyan ve bu hastalığa sahip olan kişilerin ihtiyaç ve isteklerini bizzat yaşayarak bilen bireyler olacaktır.</a:t>
            </a:r>
          </a:p>
          <a:p>
            <a:pPr marL="0" indent="0" algn="just">
              <a:buNone/>
            </a:pPr>
            <a:endPar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5485" y="836712"/>
            <a:ext cx="6554867" cy="864096"/>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533400" y="1268760"/>
            <a:ext cx="8215064" cy="5112568"/>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Toplumun gereksinimini bilen, toplumun temsilcisi olan gönüllüler . STK’lara katkı sağlayarak kurumun faaliyetlerini geliştirebilir ve farklı projelerin üretilmesinde fikir ortaya koyarak kurumun etkinliğinin artmasında fayda sağlayabilirler.</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Bütün bu açılardan gönüllü kaynağın etkili kullanımı sivil toplum kuruluşlarının toplum tarafından tanınmasında ve benimsenmesinde önemli bir durum teşkil etmektedir. Gönüllüleri ve gönüllü faaliyetleri etkin olan sivil toplum kuruluşlarının hizmet kalitesi ve sürdürülebilirliği artacaktır.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980728"/>
            <a:ext cx="6554867" cy="344760"/>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solidFill>
                <a:schemeClr val="bg1"/>
              </a:solidFill>
            </a:endParaRPr>
          </a:p>
        </p:txBody>
      </p:sp>
      <p:sp>
        <p:nvSpPr>
          <p:cNvPr id="3" name="2 İçerik Yer Tutucusu"/>
          <p:cNvSpPr>
            <a:spLocks noGrp="1"/>
          </p:cNvSpPr>
          <p:nvPr>
            <p:ph idx="1"/>
          </p:nvPr>
        </p:nvSpPr>
        <p:spPr>
          <a:xfrm>
            <a:off x="533400" y="821432"/>
            <a:ext cx="8071048" cy="5919936"/>
          </a:xfrm>
        </p:spPr>
        <p:txBody>
          <a:bodyPr>
            <a:normAutofit/>
          </a:bodyPr>
          <a:lstStyle/>
          <a:p>
            <a:pPr algn="just"/>
            <a:r>
              <a:rPr lang="tr-TR" sz="22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Birey ve toplum için hayati önem taşıyan yönetim, bireyin ve toplumun hayatını etkileyen, kolaylaştıran ve zorlaştıran bir süreç olarak hayatın tamamını kapsamaktadır. </a:t>
            </a:r>
          </a:p>
          <a:p>
            <a:pPr algn="just"/>
            <a:r>
              <a:rPr lang="tr-TR" sz="22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İki insanın belirli bir amaç doğrultusunda hedeflerini gerçekleştirebilmeleri için ortak olarak faaliyeti gerçekleştirme çabasına girdikleri yerde yönetim olgusunun varlığı kaçınılmazdır</a:t>
            </a:r>
          </a:p>
          <a:p>
            <a:pPr algn="just"/>
            <a:r>
              <a:rPr lang="tr-TR" sz="22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 bağlamda yönetim, ortak hedefler doğrultusunda; belirli bir kitleyi organize etmek, işbirliklerini arttırmak, elde edilen sonucun kaliteli düzeyde olmasını sağlamak ve bunun gibi birçok sebepten dolayı olmazsa olmaz bir süreç olarak karşımıza çıkmaktadır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1052736"/>
            <a:ext cx="6554867" cy="576064"/>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467544" y="1052736"/>
            <a:ext cx="8064896" cy="4680520"/>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Aynı zamanda yönetim günümüzde her alanda bir zorunluluk haline gelmiştir.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Yönetim değerlendirmelerinde akıllara ilk olarak kamu kurum ve kuruluşları ve özel sektörler geliyor olmasına rağmen, sürdürülebilirlik   de etkilemiş ve sayıları ve önemi gittikçe artan bu kuruluşların kurumsal kimlik kazanmak için iyi yönetilmeleri şart olmuştur.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620688"/>
            <a:ext cx="6554867" cy="864096"/>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395536" y="1556792"/>
            <a:ext cx="8229600" cy="4104456"/>
          </a:xfrm>
        </p:spPr>
        <p:txBody>
          <a:bodyPr>
            <a:no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Sivil toplum kuruluşlarının günümüz şartlarında misyonunu başarılı bir şekilde gerçekleştirebilmesi ve sürdürülebilirliği sağlaması için tıpkı kâr amacı güden kuruluşlar gibi iyi bir planlama ve yönetim sürecine ihtiyacı vardır.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Bu süreçlerin ise en önemli kısmı insan kaynağı ile ilgilidir. Sivil toplum kuruluşlarını hedefleri doğrultusunda hareket ettirecek ve daha da gelişmesini sağlayacak güç insan kaynağıdır.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(Özden,2008: 60).</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548680"/>
            <a:ext cx="6554867" cy="792088"/>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467544" y="1268760"/>
            <a:ext cx="8136904" cy="4320480"/>
          </a:xfrm>
        </p:spPr>
        <p:txBody>
          <a:bodyPr>
            <a:normAutofit/>
          </a:bodyPr>
          <a:lstStyle/>
          <a:p>
            <a:pPr algn="just"/>
            <a:r>
              <a:rPr lang="tr-TR" sz="2400" dirty="0"/>
              <a:t>‘</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 yönetimi’ literatürde oldukça yeni bir kavramdır.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Geçmişe bakıldığında sivil toplum kuruluşlarının fazla sayıda gönüllüsü olmayan kuruluşlar olduğu ve gönüllüler daha çok gönül bağlılığı ile tamamen amatörce gönüllülük süreci içerisinde yer almaktaydı.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Günümüze gelindiğinde sivil toplum kuruluşları, sayılarının artması ve neredeyse bir zorunluluk olarak kurumsallaşması ile birlikte formel bir yapıya bürünmüştür. Bu durum ise profesyonel anlamda insan kaynağı yönetimini yani gönüllü yönetimini gerekli kılmıştır.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1489" y="548680"/>
            <a:ext cx="6554867" cy="936104"/>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533399" y="764704"/>
            <a:ext cx="8071048" cy="4176464"/>
          </a:xfrm>
        </p:spPr>
        <p:txBody>
          <a:bodyPr>
            <a:noAutofit/>
          </a:bodyPr>
          <a:lstStyle/>
          <a:p>
            <a:pPr marL="0" indent="0" algn="just">
              <a:lnSpc>
                <a:spcPct val="90000"/>
              </a:lnSpc>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Bir diğer taraftan sivil toplum kuruluşlarının her geçen gün sayılarının arttığından söz edilmişti. Bu durum Türkiye açısından değerlendirildiğinde 2018 Mart  ayı itibari ile dernek ve vakıf olma üzere toplam 112.722 sivil toplum kuruluşu faaliyet göstermekte, bu rakamlara sendikalar, meslek odaları ve kooperatiflerin de eklenmesi durumunda bu sayı 150.000’i aşmaktadır.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980728"/>
            <a:ext cx="6554867" cy="864096"/>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461392" y="1268760"/>
            <a:ext cx="8143056" cy="4536504"/>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Türkiye nüfusuna oranla STK sayısı oldukça düşüktür: ülke genelinde ortalama her 780 kişiye bir STK düşmektedir. Üye sayısına baktığımızda ise, sivil toplum kuruluşlarına üye kadın sayısı 1.332.852 </a:t>
            </a:r>
            <a:r>
              <a:rPr lang="tr-TR" sz="2400" spc="-113" dirty="0" err="1">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dir</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 sayıları üyeler dışındaki gönüllüler açısından değerlendirdiğimizde ise Türkiye’de % 6.7 oranında gönüllü bulunmaktadır. (DDB, 2012; CIVICUS STEP, 2011: 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199" y="579105"/>
            <a:ext cx="8229600" cy="990584"/>
          </a:xfrm>
        </p:spPr>
        <p:txBody>
          <a:bodyPr>
            <a:normAutofit/>
          </a:bodyPr>
          <a:lstStyle/>
          <a:p>
            <a:pPr algn="ctr"/>
            <a:r>
              <a:rPr lang="tr-TR" b="1" spc="-113" dirty="0">
                <a:solidFill>
                  <a:schemeClr val="bg1"/>
                </a:solidFill>
                <a:latin typeface="Calibri" panose="020F0502020204030204" pitchFamily="34" charset="0"/>
                <a:cs typeface="Arial" pitchFamily="34" charset="0"/>
              </a:rPr>
              <a:t>Gönüllülük Kavramı </a:t>
            </a:r>
          </a:p>
        </p:txBody>
      </p:sp>
      <p:sp>
        <p:nvSpPr>
          <p:cNvPr id="3" name="2 İçerik Yer Tutucusu"/>
          <p:cNvSpPr>
            <a:spLocks noGrp="1"/>
          </p:cNvSpPr>
          <p:nvPr>
            <p:ph idx="1"/>
          </p:nvPr>
        </p:nvSpPr>
        <p:spPr>
          <a:xfrm>
            <a:off x="287523" y="548680"/>
            <a:ext cx="8568953" cy="4378238"/>
          </a:xfrm>
        </p:spPr>
        <p:txBody>
          <a:bodyPr>
            <a:noAutofit/>
          </a:bodyPr>
          <a:lstStyle/>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Günümüzde güveni, paylaşımcılığı, dayanışmayı kısacası sosyal sermayeyi gönüllülük hareketleriyle geliştiren sivil toplum kuruluşları sosyal hayatın vazgeçilmez bir olgusu haline gelmiştir. </a:t>
            </a:r>
          </a:p>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Kâr amacı gütmeden toplum yararına faaliyetler yürüten sivil toplum kuruluşlarının en önemli unsuru gönüllü katkılar yapan insanlardır.</a:t>
            </a:r>
          </a:p>
        </p:txBody>
      </p:sp>
    </p:spTree>
    <p:extLst>
      <p:ext uri="{BB962C8B-B14F-4D97-AF65-F5344CB8AC3E}">
        <p14:creationId xmlns:p14="http://schemas.microsoft.com/office/powerpoint/2010/main" val="1884391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404664"/>
            <a:ext cx="6554867" cy="864096"/>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395536" y="1052736"/>
            <a:ext cx="8287072" cy="5256584"/>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Diğer taraftan uluslararası düzeyde gerçekleştirilen Dünya Değerler Araştırmasına göre, Türkiye bir yabancıya yardım etme sıralamasında2010 yılında 134. sırada yer alıyorken 2012 yılında 146 ülke arasından 120. sırada yer almıştır. Bu bağlamda, son yıllarda Türkiye’de sivil toplum hareketlerinin sayı ve türlerinde artış ve gelişme gözlenmiştir. Ancak, STK’ların kurumsallaşma düzeyi düşük kalmakta ve bunun en büyük sebepleri arasında sorunlu yönetim yapısı ve kopuk ilişkiler düzeni görülmektedir.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Yapılan bir araştırmada Türkiye’deki sivil toplum kuruluşlarının büyük çoğunluğunda (%87) sivil topluma vatandaş katılımının yetersiz olduğu görülmüştür.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620688"/>
            <a:ext cx="6554867" cy="864096"/>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611560" y="868557"/>
            <a:ext cx="8071048" cy="4824536"/>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Bütün bu bulgulardan varılabilecek sonuç, Türkiye’de sivil toplum kuruluşlarının yetersiz kaldığıdır.  Bu durumun en büyük sebebi ise gönüllü kaynağın eksik olması, sorunlu yönetim yapısı ve kurum içi işbirliğinin düşük olmasıdır. Bu durumun üstesinden gelinebilmesinin en önemli yollarından biri ise gönüllü yönetimidir. Gönüllü yönetimi sivil toplum kuruluşlarına gönüllü çekilmesi, gönüllüleri değerlendirerek uygun programa yerleştirme ve iyi ilişkiler ağı oluşturma gibi profesyonel süreçleri gerçekleştirmektedir.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7493" y="453751"/>
            <a:ext cx="6554867" cy="936104"/>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533400" y="1412776"/>
            <a:ext cx="7999040" cy="4680520"/>
          </a:xfrm>
        </p:spPr>
        <p:txBody>
          <a:bodyPr>
            <a:normAutofit fontScale="92500" lnSpcReduction="10000"/>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 açıdan gönüllü yönetimi oldukça fazla önem teşkil etmektedir. Bunun yanında elde edilmiş olan verilere göre gönüllülerin sayıları eksik olmasına rağmen artan bir süreç göstermektedir.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Dolayısıyla bu gönüllüler her geçen gün daha fazla sayıda kişiye hitap etmektedir. Gönüllülerin geniş kitlelere etki </a:t>
            </a:r>
            <a:r>
              <a:rPr lang="es-ES"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ediyor olması, yaptığı hizmetin bilincinde olan, kurumun misyonunu</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o kurumun örgütsel vatandaşı olarak sahiplenen ve profesyonel anlamda hizmet eden gönüllülerin varlığını zorunlu kılmaktadır. Yine bu noktada etkin bir gönüllü yönetimine olan ihtiyaç gözlemlenmektedir. Bu duruma birde gönüllülerin geçmişe oranla daha çok eğitimli, daha yüksek motivasyona sahip, daha fazla bilgi, beceri ve donanımı olan ve sorgulayan bireyler olması profesyonel gönüllü yönetimi ihtiyacını daha fazla arttırmaktadır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t>
            </a:r>
            <a:r>
              <a:rPr lang="tr-TR" sz="2400" spc="-113" dirty="0" err="1">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Flood</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vd., 2005: 80).</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3400" y="1340768"/>
            <a:ext cx="8215064" cy="4752528"/>
          </a:xfrm>
        </p:spPr>
        <p:txBody>
          <a:bodyPr>
            <a:normAutofit/>
          </a:bodyPr>
          <a:lstStyle/>
          <a:p>
            <a:pPr algn="just">
              <a:lnSpc>
                <a:spcPct val="110000"/>
              </a:lnSpc>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Bir diğer açıdan değerlendirildiğinde ise, gönüllülerin, günlük hayatta pek çok alanda çeşitli görevler üstlendiği görülmektedirler. </a:t>
            </a:r>
          </a:p>
          <a:p>
            <a:pPr algn="just">
              <a:lnSpc>
                <a:spcPct val="110000"/>
              </a:lnSpc>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Toplum ve insan başta olmak üzere sağlık, eğitim, spor, çevre koruma, sosyal hizmetler ve yardım, kütüphane, park, trafik, kültür, yaşlılara yardım, kadın ve çocuklar, özürlüler, yoksul ve düşkünlere yönelik ve diğer hizmetler bunlar arasında sayılabilir. </a:t>
            </a:r>
          </a:p>
          <a:p>
            <a:pPr algn="just">
              <a:lnSpc>
                <a:spcPct val="110000"/>
              </a:lnSpc>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Türkiye açısından değerlendirildiğinde, gönüllü kuruluşların büyük çoğunluğu sosyal hizmet ve dayanışma alanında hizmet göstermektedir. (Palabıyık, 2011: 91; DDB,</a:t>
            </a:r>
            <a:r>
              <a:rPr lang="en-US"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2012; CIVICUS STEP, 2011: 18)</a:t>
            </a:r>
            <a:endPar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
        <p:nvSpPr>
          <p:cNvPr id="5" name="Metin kutusu 4">
            <a:extLst>
              <a:ext uri="{FF2B5EF4-FFF2-40B4-BE49-F238E27FC236}">
                <a16:creationId xmlns:a16="http://schemas.microsoft.com/office/drawing/2014/main" id="{49F25F0D-FA82-471E-9B95-51D0DDE2D543}"/>
              </a:ext>
            </a:extLst>
          </p:cNvPr>
          <p:cNvSpPr txBox="1"/>
          <p:nvPr/>
        </p:nvSpPr>
        <p:spPr>
          <a:xfrm>
            <a:off x="1097868" y="266998"/>
            <a:ext cx="6948264" cy="1077218"/>
          </a:xfrm>
          <a:prstGeom prst="rect">
            <a:avLst/>
          </a:prstGeom>
          <a:noFill/>
        </p:spPr>
        <p:txBody>
          <a:bodyPr wrap="square">
            <a:spAutoFit/>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400404"/>
            <a:ext cx="6554867" cy="792088"/>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320452" y="796448"/>
            <a:ext cx="8503096" cy="5040560"/>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Dolayısıyla gönüllü kuruluşlar büyük oranda dezavantajlı gruplara hizmet sunmaktadır.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Dezavantajlı gruplara hizmet sunan gönüllü kuruluşlar açısından gönüllü yönetiminin ayrıca bir önemi vardır.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Çevre koruma ile ilgili olan bir sivil toplum kuruluşunda ki ya da bir kültür derneğinde ki gönüllü ile aynı açıdan değerlendirilemez.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 gönüllülerin hizmet verdiği dezavantajlı grup hakkında bilgi sahibi olması gerekmektedir.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224644"/>
            <a:ext cx="6554867" cy="1080120"/>
          </a:xfrm>
        </p:spPr>
        <p:txBody>
          <a:bodyPr>
            <a:norm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500471" y="980728"/>
            <a:ext cx="8143056" cy="4608512"/>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Örneğin engelli bireylere yönelik hizmet sunan bir sivil toplum kuruluşunda çalışan bireyin hizmet verdiği grubun engeli ile ilgili, engellilik psikolojisi ile ilgili, engellilere yönelik politikalar ve engellilerin sahip olduğu ve sahip olması gereken hakları ve onlara nasıl hizmet sunacağı ile ilgili detaylı bilgiye sahip olması gerekmektedir.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Bu açıdan değerlendirildiğinde etkin bir gönüllü yönetimi sürecinde gönüllülere eğitim verilmekte ve oryantasyon sağlanmaktadır. Bu bağlamda yine gönüllü yönetiminin önemine ve gerekliliğine vurgu yapılmıştır.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332656"/>
            <a:ext cx="6554867" cy="1152128"/>
          </a:xfrm>
        </p:spPr>
        <p:txBody>
          <a:bodyPr>
            <a:norm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466004" y="764704"/>
            <a:ext cx="8211989" cy="4896544"/>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 yönetimi, uygun işe gönüllü seçiminin yanı sıra gönüllülerin sürekli bilgilendirilmelerini, görev tanımının yapılarak ilgili sosyal konuda etkin ve sürdürülebilir çözümler geliştirmeyi, organizasyon ve gönüllü adına daha net bir süreç elde etmeyi, gönüllüler arasında daha eşit ve profesyonel hizmet dağılımını ve yaptıkları faaliyetlere yönelik motive edilmelerini içeren tatmin edici bir süreçtir.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Profesyonel bir gönüllü yönetiminde gönüllülerin görev tanımlarının yapılması çok önemlidir.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476672"/>
            <a:ext cx="6696744" cy="936104"/>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464468" y="908720"/>
            <a:ext cx="8215064" cy="4536504"/>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Görev tanımlarının tam yapılmaması gönüllüler için motivasyon düşürücü nedenlerden birisi olup, bu durum gönüllülerde kafa karışıklığına yol açar ve böylelikle etkili bir hizmetin sergilenmesi önlenmiş olunur.</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Bunun yanında başarılı bir gönüllü yönetimi, gönüllülerin beyinlerine ve gönüllerine hitap edebilmeyi ve gönüllülük </a:t>
            </a:r>
            <a:r>
              <a:rPr lang="de-DE" sz="2400" spc="-113" dirty="0" err="1">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duygusunu</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t>
            </a:r>
            <a:r>
              <a:rPr lang="de-DE" sz="2400" spc="-113" dirty="0" err="1">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sürekli</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a:t>
            </a:r>
            <a:r>
              <a:rPr lang="de-DE"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t>
            </a:r>
            <a:r>
              <a:rPr lang="de-DE" sz="2400" spc="-113" dirty="0" err="1">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dinamik</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t>
            </a:r>
            <a:r>
              <a:rPr lang="de-DE" sz="2400" spc="-113" dirty="0" err="1">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tutabilmeyi</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t>
            </a:r>
            <a:r>
              <a:rPr lang="de-DE" sz="2400" spc="-113" dirty="0" err="1">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gerektirmektedir</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t>
            </a:r>
            <a:r>
              <a:rPr lang="de-DE"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(Citizens Information</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t>
            </a:r>
            <a:r>
              <a:rPr lang="en-US"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Board, 2008: 6; </a:t>
            </a:r>
            <a:r>
              <a:rPr lang="en-US" sz="2400" spc="-113" dirty="0" err="1">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Sarıkaya</a:t>
            </a:r>
            <a:r>
              <a:rPr lang="en-US"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2011: 65)</a:t>
            </a:r>
            <a:endPar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79758" y="476672"/>
            <a:ext cx="6554867" cy="1008112"/>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457200" y="404664"/>
            <a:ext cx="8229600" cy="4860032"/>
          </a:xfrm>
        </p:spPr>
        <p:txBody>
          <a:bodyPr>
            <a:no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Gönüllüler sivil toplum kuruluşları için oldukça önemlidir ve birçok sivil toplum kuruluşunun kısıtlı bütçelerle ve güçlükle yürüttükleri projeler, gönüllülerin desteğiyle mümkün hâle gelmektedir. Gönüllülerin kurumla bütünleşmesini sağlayarak ve potansiyellerini ortaya çıkararak kaliteli bir sonuç elde etmek etkili bir gönüllü yönetimiyle gerçekleşecektir.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115616" y="260648"/>
            <a:ext cx="6554867" cy="1008112"/>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b="1" dirty="0"/>
          </a:p>
        </p:txBody>
      </p:sp>
      <p:sp>
        <p:nvSpPr>
          <p:cNvPr id="2" name="1 İçerik Yer Tutucusu"/>
          <p:cNvSpPr>
            <a:spLocks noGrp="1"/>
          </p:cNvSpPr>
          <p:nvPr>
            <p:ph idx="1"/>
          </p:nvPr>
        </p:nvSpPr>
        <p:spPr>
          <a:xfrm>
            <a:off x="533400" y="1484784"/>
            <a:ext cx="8359080" cy="4968552"/>
          </a:xfrm>
        </p:spPr>
        <p:txBody>
          <a:bodyPr>
            <a:normAutofit/>
          </a:bodyPr>
          <a:lstStyle/>
          <a:p>
            <a:pPr marL="0" indent="0">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rPr>
              <a:t>	Gönüllü yönetimi bazı süreçlerden oluşmaktadır. Bunlar;</a:t>
            </a:r>
          </a:p>
          <a:p>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rPr>
              <a:t>Gönüllülerin görev çerçevelerinin belirlenmesi ve tanımlanması</a:t>
            </a:r>
          </a:p>
          <a:p>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rPr>
              <a:t>Gönüllülere ulaşma</a:t>
            </a:r>
          </a:p>
          <a:p>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rPr>
              <a:t>Gönüllülerin kuruma oryantasyonu</a:t>
            </a:r>
          </a:p>
          <a:p>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rPr>
              <a:t>Görevlendirme ve seçim</a:t>
            </a:r>
          </a:p>
          <a:p>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rPr>
              <a:t>Kurum içi eğitim</a:t>
            </a:r>
          </a:p>
          <a:p>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rPr>
              <a:t>Gönüllülerin motivasyonu</a:t>
            </a:r>
          </a:p>
          <a:p>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rPr>
              <a:t>Performans değerlendirme</a:t>
            </a:r>
          </a:p>
          <a:p>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rPr>
              <a:t>Ödüllendirme </a:t>
            </a:r>
            <a:r>
              <a:rPr kumimoji="0" lang="tr-TR" sz="2400" i="0" u="none" strike="noStrike" kern="1200" cap="none" spc="-113" normalizeH="0" baseline="0" noProof="0" dirty="0">
                <a:ln w="3200">
                  <a:solidFill>
                    <a:srgbClr val="146194">
                      <a:shade val="75000"/>
                      <a:alpha val="25000"/>
                    </a:srgbClr>
                  </a:solidFill>
                  <a:prstDash val="solid"/>
                  <a:round/>
                </a:ln>
                <a:solidFill>
                  <a:prstClr val="black"/>
                </a:solidFill>
                <a:effectLst>
                  <a:innerShdw blurRad="50800" dist="25400" dir="13500000">
                    <a:prstClr val="black">
                      <a:alpha val="70000"/>
                    </a:prstClr>
                  </a:innerShdw>
                </a:effectLst>
                <a:uLnTx/>
                <a:uFillTx/>
                <a:latin typeface="Calibri" panose="020F0502020204030204" pitchFamily="34" charset="0"/>
                <a:ea typeface="+mn-ea"/>
                <a:cs typeface="Arial" pitchFamily="34" charset="0"/>
              </a:rPr>
              <a:t>süreçleridir.</a:t>
            </a:r>
            <a:endPar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cs typeface="Arial" pitchFamily="34" charset="0"/>
            </a:endParaRPr>
          </a:p>
          <a:p>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1603" y="803704"/>
            <a:ext cx="8229600" cy="1219200"/>
          </a:xfrm>
        </p:spPr>
        <p:txBody>
          <a:bodyPr>
            <a:normAutofit/>
          </a:bodyPr>
          <a:lstStyle/>
          <a:p>
            <a:pPr algn="ctr"/>
            <a:r>
              <a:rPr lang="tr-TR" b="1" spc="-113" dirty="0">
                <a:solidFill>
                  <a:schemeClr val="bg1"/>
                </a:solidFill>
                <a:latin typeface="Calibri" panose="020F0502020204030204" pitchFamily="34" charset="0"/>
                <a:cs typeface="Arial" pitchFamily="34" charset="0"/>
              </a:rPr>
              <a:t>STK' LARDA GÖNÜLLÜ ÇALIŞAN NEDEN ÖNEMLİ?</a:t>
            </a:r>
            <a:br>
              <a:rPr lang="tr-TR" b="1" spc="-113" dirty="0">
                <a:solidFill>
                  <a:schemeClr val="bg1"/>
                </a:solidFill>
                <a:latin typeface="Calibri" panose="020F0502020204030204" pitchFamily="34" charset="0"/>
                <a:cs typeface="Arial" pitchFamily="34" charset="0"/>
              </a:rPr>
            </a:br>
            <a:endParaRPr lang="tr-TR" b="1" spc="-113" dirty="0">
              <a:solidFill>
                <a:schemeClr val="bg1"/>
              </a:solidFill>
              <a:latin typeface="Calibri" panose="020F0502020204030204" pitchFamily="34" charset="0"/>
              <a:cs typeface="Arial" pitchFamily="34" charset="0"/>
            </a:endParaRPr>
          </a:p>
        </p:txBody>
      </p:sp>
      <p:sp>
        <p:nvSpPr>
          <p:cNvPr id="3" name="2 İçerik Yer Tutucusu"/>
          <p:cNvSpPr>
            <a:spLocks noGrp="1"/>
          </p:cNvSpPr>
          <p:nvPr>
            <p:ph idx="1"/>
          </p:nvPr>
        </p:nvSpPr>
        <p:spPr>
          <a:xfrm>
            <a:off x="502796" y="476672"/>
            <a:ext cx="8138407" cy="4319952"/>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Faaliyetlerde kalitenin yakalanabilmesi,</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Hedeflere en ucuz ve en hızlı şekilde ulaşabilmesi</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Sürdürebilirliğin sağlanabilmesi açısından gönüllü çalışanlar sivil toplum kuruluşlarında oldukça önemli bir yer teşkil etmektedir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404664"/>
            <a:ext cx="6554867" cy="864096"/>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356455" y="1628800"/>
            <a:ext cx="8431088" cy="4248472"/>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 aşamaların gerçekleştirilmesi için öncelikle görevini profesyonel bir şekilde gerçekleştiren gönüllü yöneticisine ihtiyaç vardır.</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 yöneticileri, gönüllüleri, yani hiçbir karşılık beklemeksizin hizmet eden grubu yönetmektedir.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 durumun olumlu yönleri olduğu gibi olumsuz yönleri de mevcuttur. Olumlu yönlerinden birisi, bireylerin tamamen isteğine bağlı olmasıdır. Yani yönetilen grup istekli ve heveslidir.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 açıdan gönüllünün kendisiyle ilgilenen bir yöneticinin varlığından haberdar olması ve onu doğru bir şekilde yönlendireceğini bilmesi motivasyonunu ve dolayısıyla hizmet kalitesini arttıracaktır.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836712"/>
            <a:ext cx="6554867" cy="936104"/>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467544" y="1268760"/>
            <a:ext cx="8211987" cy="4536504"/>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Bir diğer taraftan olumsuz yönüne baktığımızda, bireylerin gönül bağlılığı dışında hiçbir bağlarının bulunmamasıdır. Bu durumu özel sektör </a:t>
            </a:r>
            <a:r>
              <a:rPr lang="nn-NO"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ya da kamu sektörü açısından değerlendirdiğimizde, buralarda formel</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bir yapı mevcuttur, kurallar bellidir ve bireyler belirli bir ücret karşılığında hizmet etmektedirler. Bu açıdan da yönetilmeleri daha kolaydır. Ancak gönüllü kuruluşlarda gönüllülerin maddi açıdan bir beklentileri yoktur ve gönüllüler olumsuz bir durumla karşılaştığında ya da birçok sebepten dolayı hiçbir neden göstermeksizin gönüllülüğü bırakabilir.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692696"/>
            <a:ext cx="6554867" cy="792088"/>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Gönüllülüğün Sivil Toplum Kuruluşları Açısından Önemi</a:t>
            </a:r>
            <a:endParaRPr lang="tr-TR" dirty="0"/>
          </a:p>
        </p:txBody>
      </p:sp>
      <p:sp>
        <p:nvSpPr>
          <p:cNvPr id="3" name="2 İçerik Yer Tutucusu"/>
          <p:cNvSpPr>
            <a:spLocks noGrp="1"/>
          </p:cNvSpPr>
          <p:nvPr>
            <p:ph idx="1"/>
          </p:nvPr>
        </p:nvSpPr>
        <p:spPr>
          <a:xfrm>
            <a:off x="533400" y="1556792"/>
            <a:ext cx="7999040" cy="2384238"/>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Sonuç olarak gönüllü yöneticilerinin az önce sıraladığımız aşamaları iyi planlaması ve hayata geçirmesi gereklidir.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Aşağıda bu aşamaların ayrıntılı olarak değerlendirmesi yapılacaktır.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3400" y="548680"/>
            <a:ext cx="8115926" cy="936104"/>
          </a:xfrm>
        </p:spPr>
        <p:txBody>
          <a:bodyPr>
            <a:noAutofit/>
          </a:bodyPr>
          <a:lstStyle/>
          <a:p>
            <a:pPr algn="ctr"/>
            <a:r>
              <a:rPr lang="tr-TR" b="1" dirty="0">
                <a:solidFill>
                  <a:schemeClr val="bg1"/>
                </a:solidFill>
              </a:rPr>
              <a:t>Gönüllülerin Görev Çerçevelerinin Belirlenmesi ve Tanımlanması</a:t>
            </a:r>
            <a:endParaRPr lang="tr-TR" dirty="0">
              <a:solidFill>
                <a:schemeClr val="bg1"/>
              </a:solidFill>
            </a:endParaRPr>
          </a:p>
        </p:txBody>
      </p:sp>
      <p:sp>
        <p:nvSpPr>
          <p:cNvPr id="3" name="2 İçerik Yer Tutucusu"/>
          <p:cNvSpPr>
            <a:spLocks noGrp="1"/>
          </p:cNvSpPr>
          <p:nvPr>
            <p:ph idx="1"/>
          </p:nvPr>
        </p:nvSpPr>
        <p:spPr>
          <a:xfrm>
            <a:off x="533400" y="1016732"/>
            <a:ext cx="8115926" cy="4824536"/>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Gönüllü yönetimi, bir sivil toplum kuruluşu açısından değerlendirildiğinde öncelikli olarak sivil toplum kuruluşunun misyonu ile vizyonunun oluşturması ve hitap edeceği kesimin belirlenmesi önemlidir.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Hedef ve planlamasını yaptıktan sonra hangi alanda gönüllülere ihtiyacı olduğu, gönüllülerin bu alanlarda ne tür faaliyetler yürütebileceği, gönüllülerin ne tür özellikler taşıması gerektiği ve kurumun gönüllülerden ne gibi beklentileri olduğu gibi durumlar belirlenmelidir.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56692"/>
            <a:ext cx="8208912" cy="792088"/>
          </a:xfrm>
        </p:spPr>
        <p:txBody>
          <a:bodyPr>
            <a:noAutofit/>
          </a:bodyPr>
          <a:lstStyle/>
          <a:p>
            <a:pPr algn="ctr"/>
            <a:r>
              <a:rPr kumimoji="0" lang="tr-TR"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Gönüllülerin Görev Çerçevelerinin Belirlenmesi ve Tanımlanması</a:t>
            </a:r>
            <a:endParaRPr lang="tr-TR" dirty="0"/>
          </a:p>
        </p:txBody>
      </p:sp>
      <p:sp>
        <p:nvSpPr>
          <p:cNvPr id="3" name="2 İçerik Yer Tutucusu"/>
          <p:cNvSpPr>
            <a:spLocks noGrp="1"/>
          </p:cNvSpPr>
          <p:nvPr>
            <p:ph idx="1"/>
          </p:nvPr>
        </p:nvSpPr>
        <p:spPr>
          <a:xfrm>
            <a:off x="467544" y="1340768"/>
            <a:ext cx="8064896" cy="4104456"/>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Profesyonel bir kurumda planlamalar gerçekleştirilmiş, ihtiyaçlar belirlenmiş ve görev tanımlamaları yapılmış olmalıdır.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Görev tanımlamaları yapılan işler için gönüllülere ulaşma yöntemleri ve bu gönüllülerin en aktif şekilde nasıl hizmet edeceği etkili bir planlanma ile hayata geçirilmelidir.</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Bir sivil toplum kuruluşu için en önemli paydaş gönüllülerdir ve sivil toplum kuruluşlarının faaliyet göstermeden önce insan servetinin niteliğini ve niceliğini belirlemesi gerekmektedir.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620688"/>
            <a:ext cx="6554867" cy="231304"/>
          </a:xfrm>
        </p:spPr>
        <p:txBody>
          <a:bodyPr>
            <a:noAutofit/>
          </a:bodyPr>
          <a:lstStyle/>
          <a:p>
            <a:pPr algn="ctr"/>
            <a:r>
              <a:rPr lang="tr-TR" b="1" dirty="0">
                <a:solidFill>
                  <a:schemeClr val="bg1"/>
                </a:solidFill>
              </a:rPr>
              <a:t>Sonuç ve Öneriler</a:t>
            </a:r>
            <a:endParaRPr lang="tr-TR" dirty="0">
              <a:solidFill>
                <a:schemeClr val="bg1"/>
              </a:solidFill>
            </a:endParaRPr>
          </a:p>
        </p:txBody>
      </p:sp>
      <p:sp>
        <p:nvSpPr>
          <p:cNvPr id="3" name="2 İçerik Yer Tutucusu"/>
          <p:cNvSpPr>
            <a:spLocks noGrp="1"/>
          </p:cNvSpPr>
          <p:nvPr>
            <p:ph idx="1"/>
          </p:nvPr>
        </p:nvSpPr>
        <p:spPr>
          <a:xfrm>
            <a:off x="464468" y="692696"/>
            <a:ext cx="8211988" cy="4839816"/>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Bireyselleşmenin arttığı günümüzde insanların manevi ihtiyaçlarını tatmin ettiği gönüllü hareketleri, yardımlaşma faktörünün etkisiyle günümüz şüpheci toplumlarında gittikçe önemi azalan değerler haline gelen toplumsal dayanışma, güven, paylaşımcılık, diğerkâmlık, insanlar arasındaki bağı güçlendirme, sosyalleşme gibi birçok olumlu duyguyu geliştirmektir.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İçinde bulunduğumuz toplum yaşayışı, kültürü, inançları bakımından temelde insanlara karşılık beklemeden destek olma, birbirini gözetme, durumu kendisinden kötü olana sahip çıkma gibi öğelerle beslenmektedir.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692696"/>
            <a:ext cx="6554867" cy="936104"/>
          </a:xfrm>
        </p:spPr>
        <p:txBody>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500472" y="872716"/>
            <a:ext cx="8143056" cy="4896544"/>
          </a:xfrm>
        </p:spPr>
        <p:txBody>
          <a:bodyPr>
            <a:no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Bu açıdan günümüzde güveni, dayanışmayı kısacası sosyal sermayeyi gönüllü hareketleriyle geliştiren gönüllü kuruluşlar sosyal hayatın vazgeçilmez aktörleri olmuşlardır.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Tüketim toplumuna geçişle birlikte manevi duyguların da tüketildiği mevcut durumda sivil toplum kuruluşları gönüllüler aracılığıyla bu durumun karşısında durmakta ve gönüllülerin sahip olduğu bilgi, beceri, deneyim ve kaynakları toplumsal fayda sağlamaya yönlendirmektedirler. Bu yönlendirme etkili bir yönetim süreci ile gerçekleşebilmektedir.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128396"/>
            <a:ext cx="6554867" cy="936104"/>
          </a:xfrm>
        </p:spPr>
        <p:txBody>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467544" y="563993"/>
            <a:ext cx="8337748" cy="3744416"/>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Bunun yanında gönüllü kuruluşların sürdürülebilirliği yakalaması açısından en önemli paydaşları olan gönüllü işgücü; günümüzde daha donanımlı, daha eğitimli, daha yüksek motivasyona sahip, yaratıcılığı yüksek, katılımcı ruha sahip ve daha profesyoneldir.</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Ayrıca, toplumun kalkınmasında ve hayat kalitesinin yükseltilmesinde daha fazla söz sahibidir.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199187"/>
            <a:ext cx="6554867" cy="1296144"/>
          </a:xfrm>
        </p:spPr>
        <p:txBody>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683568" y="620688"/>
            <a:ext cx="7999040" cy="4248472"/>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Gönüllülerin bu özelliklerini geliştirmek ve daha etkili ve verimli hale getirmek, azami fayda sağlamak açısından çok önemlidir. Bu bağlamda gönüllülüğün bağlanmaktan fazlasını tanımladığı sivil toplum kuruluşlarında etkileşimin fazla olduğu uygun bir motivasyon ortamı oluşturmak ve insanın doğasında var olan yararlı olma duygusunu ve insanlığa bir değer sağlama dürtüsünü en yüksek performansla harekete geçirmek için etkili bir gönüllü yönetimine ihtiyaç vardır.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1510" y="429816"/>
            <a:ext cx="6554867" cy="1080120"/>
          </a:xfrm>
        </p:spPr>
        <p:txBody>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356456" y="764704"/>
            <a:ext cx="8431088" cy="4680520"/>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Sivil toplum kuruluşlarının sayılarının artması ve kurumsallaşması ile birlikte, kaliteli bir gönüllü yönetimi mecburiyet halini almıştır.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Gönüllü yönetimi ile birlikte sivil toplum kuruluşları daha kontrollü, hedeflerine ulaşmada daha aktif ve daha etkili kuruluşlar olacaklardır.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Bu açıdan sivil toplum kuruluşları etkili bir planlama ile verimli bir gönüllü yönetimi süreci oluşturmalıdır. Bu süreç esnasında gönüllüler yakından değerlendirilmeli ve onların istekleri göz önünde tutularak uygun faaliyete daha donanımlı bir şekilde yönlendirilmesi sağlanmalıdır.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09836" y="332656"/>
            <a:ext cx="7772400" cy="928693"/>
          </a:xfrm>
        </p:spPr>
        <p:txBody>
          <a:bodyPr>
            <a:noAutofit/>
          </a:bodyPr>
          <a:lstStyle/>
          <a:p>
            <a:pPr marL="274320" marR="0" lvl="0" indent="-274320" defTabSz="457200" rtl="0" eaLnBrk="1" fontAlgn="auto" latinLnBrk="0" hangingPunct="1">
              <a:lnSpc>
                <a:spcPct val="100000"/>
              </a:lnSpc>
              <a:spcBef>
                <a:spcPts val="600"/>
              </a:spcBef>
              <a:spcAft>
                <a:spcPts val="0"/>
              </a:spcAft>
              <a:tabLst/>
              <a:defRPr/>
            </a:pPr>
            <a:r>
              <a:rPr kumimoji="0" lang="tr-TR" sz="3200" b="1" i="0" u="none" strike="noStrike" kern="1200" cap="none" spc="-113" normalizeH="0" baseline="0" noProof="0" dirty="0">
                <a:ln w="3200">
                  <a:solidFill>
                    <a:srgbClr val="146194">
                      <a:shade val="75000"/>
                      <a:alpha val="25000"/>
                    </a:srgbClr>
                  </a:solidFill>
                  <a:prstDash val="solid"/>
                  <a:round/>
                </a:ln>
                <a:solidFill>
                  <a:prstClr val="black"/>
                </a:solidFill>
                <a:effectLst>
                  <a:innerShdw blurRad="50800" dist="25400" dir="13500000">
                    <a:prstClr val="black">
                      <a:alpha val="70000"/>
                    </a:prstClr>
                  </a:innerShdw>
                </a:effectLst>
                <a:uLnTx/>
                <a:uFillTx/>
                <a:latin typeface="Calibri" panose="020F0502020204030204" pitchFamily="34" charset="0"/>
                <a:ea typeface="+mn-ea"/>
                <a:cs typeface="Arial" pitchFamily="34" charset="0"/>
              </a:rPr>
              <a:t>GÖNÜLLÜLÜK  NEDİR</a:t>
            </a:r>
            <a:endParaRPr lang="tr-TR" sz="3200" b="1" spc="-113" dirty="0">
              <a:solidFill>
                <a:schemeClr val="bg1"/>
              </a:solidFill>
              <a:effectLst>
                <a:innerShdw blurRad="50800" dist="25400" dir="13500000">
                  <a:prstClr val="black">
                    <a:alpha val="70000"/>
                  </a:prstClr>
                </a:innerShdw>
              </a:effectLst>
              <a:latin typeface="Calibri" panose="020F0502020204030204" pitchFamily="34" charset="0"/>
              <a:cs typeface="Arial" pitchFamily="34" charset="0"/>
            </a:endParaRPr>
          </a:p>
        </p:txBody>
      </p:sp>
      <p:sp>
        <p:nvSpPr>
          <p:cNvPr id="3" name="2 Alt Başlık"/>
          <p:cNvSpPr>
            <a:spLocks noGrp="1"/>
          </p:cNvSpPr>
          <p:nvPr>
            <p:ph type="subTitle" idx="1"/>
          </p:nvPr>
        </p:nvSpPr>
        <p:spPr>
          <a:xfrm>
            <a:off x="755576" y="1556792"/>
            <a:ext cx="8136904" cy="2555770"/>
          </a:xfrm>
        </p:spPr>
        <p:txBody>
          <a:bodyPr vert="horz" lIns="91440" tIns="45720" rIns="91440" bIns="45720" rtlCol="0" anchor="t">
            <a:noAutofit/>
          </a:bodyPr>
          <a:lstStyle/>
          <a:p>
            <a:pPr marL="274320" indent="-274320" algn="l">
              <a:buFont typeface="Wingdings 2"/>
              <a:buChar char=""/>
            </a:pPr>
            <a:r>
              <a:rPr lang="tr-TR" sz="30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Geleneksel yardımlaşma, </a:t>
            </a:r>
          </a:p>
          <a:p>
            <a:pPr marL="274320" indent="-274320" algn="l">
              <a:buFont typeface="Wingdings 2"/>
              <a:buChar char=""/>
            </a:pPr>
            <a:r>
              <a:rPr lang="tr-TR" sz="30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Sosyal hizmetlerin ulaştırılması </a:t>
            </a:r>
          </a:p>
          <a:p>
            <a:pPr marL="274320" indent="-274320" algn="l">
              <a:buFont typeface="Wingdings 2"/>
              <a:buChar char=""/>
            </a:pPr>
            <a:r>
              <a:rPr lang="tr-TR" sz="30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Farklı sivil katılım yolları gibi çok çeşitli aktiviteleri işaret eder.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476672"/>
            <a:ext cx="6554867" cy="864096"/>
          </a:xfrm>
        </p:spPr>
        <p:txBody>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536475" y="980728"/>
            <a:ext cx="8071048" cy="4320480"/>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Sivil toplum kuruluşlarının günümüzde sahip olduğu en büyük sorun gönüllü kaynağındaki eksikliktir.</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Özellikle nitelikli gönüllü kaynağı sayısındaki eksikliktir. Bunun üstesinden gelebilmek için sivil toplum kuruluşları teknolojik ilerleme ile birlikte artan iletişim araçlarını etkili kullanmayı bilmeli ve etkili bir halkla ilişkiler yönetimi ile gönüllüleri kuruma çekme becerisine sahip olmalıdır. Etkili bir gönüllü yönetimi sürecinde gönüllüleri kuruma çekme aşaması vardır. Bu aşamanın verimli planlanması ile bu sorunun üstesinden gelinebilir.</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1490" y="692696"/>
            <a:ext cx="6554867" cy="792088"/>
          </a:xfrm>
        </p:spPr>
        <p:txBody>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533400" y="1700808"/>
            <a:ext cx="8071048" cy="2600262"/>
          </a:xfrm>
        </p:spPr>
        <p:txBody>
          <a:bodyPr>
            <a:no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Bir diğer sorun ise, gönüllülerin görev tanımlarının yapılmamış olmasıdır. Bu durum gönüllülerin kuruma bağlılıklarını engelleyecek büyük bir etkendir ve gönüllülerde motivasyon kaybına yol açarak sahip olunan gönüllü işgücü bu nedenden dolayı kaybedilebilir. Bu açıdan sivil toplum kuruluşları açısından da dezavantaj oluşturacak bu sorunun üstesinden gelmek kurumun en başta iş tanımlamalarını yapması ile gerçekleşecektir.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548680"/>
            <a:ext cx="6554867" cy="648072"/>
          </a:xfrm>
        </p:spPr>
        <p:txBody>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533400" y="1196752"/>
            <a:ext cx="7999040" cy="4608512"/>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Bunun yanında uygun motivasyon ortamının sağlanması oldukça önemlidir.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Motivasyon; gönüllülerin kuruma olan bağlılıklarını arttırmak, hizmetlerini kaliteli bir şekilde gerçekleştirmek ve STK içerisindeki performanslarını arttırmak açısından oldukça önemlidir. Gönüllülük beklentisiz gerçekleştirilen bir durumdur. Bu yüzden gönüllülerin istekliliklerinin arttırılması ve samimiyetlerinin suiistimal edilmemesi çok önemlidir. </a:t>
            </a:r>
          </a:p>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Neticede gönüllülerin kuruma olan gönül bağından başka herhangi bir bağı yoktur. Bu açıdan gönüllü yönetimi konusuna dikkat edilmesi gerekmektedir.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51720" y="429613"/>
            <a:ext cx="6554867" cy="720080"/>
          </a:xfrm>
        </p:spPr>
        <p:txBody>
          <a:bodyPr/>
          <a:lstStyle/>
          <a:p>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506379" y="332656"/>
            <a:ext cx="8211051" cy="5112568"/>
          </a:xfrm>
        </p:spPr>
        <p:txBody>
          <a:bodyPr>
            <a:normAutofit/>
          </a:bodyPr>
          <a:lstStyle/>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Ülkemiz açısından düşünüldüğünde, Türkiye’de STK’lar hâlâ yeterli sayıya ulaşamamışlardır, aktif olarak hizmet eden STK sayısı azdır.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Kurumsal olarak hizmet veren STK’ların sayısı da oldukça azdır. </a:t>
            </a:r>
          </a:p>
          <a:p>
            <a:pPr algn="just"/>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Dolayısıyla gönüllü yönetimi büyük oranda göz ardı edilmektedir. Bu da kurumların yeterli sayıda gönüllüye sahip olamamasına, elindeki mevcut gönüllü kaynağını etkili bir şekilde kullanamamasına ve var olan gönüllüleri de kaybetmesine yol açmaktadır.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94566" y="764704"/>
            <a:ext cx="6554867" cy="864096"/>
          </a:xfrm>
        </p:spPr>
        <p:txBody>
          <a:bodyPr>
            <a:normAutofit/>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611560" y="813791"/>
            <a:ext cx="7999040" cy="4176464"/>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Bunun yanında sivil toplum kuruluşları gönüllü yönetimini büyük oranda vakit ve kaynak kaybı olarak görmekte ve bu konuya yeterince özen göstermemektedir. Bu da gönüllü yönetimi süreci sonrasında elde edeceği katma değeri görememesinden ileri gelmektedir. Hâlbuki toplumun temsilcileri niteliğinde olan sivil toplum kuruluşlarının ileriyi görmesi ve hedeflerini yüksek tutması beklenmektedir.</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548680"/>
            <a:ext cx="6554867" cy="1152128"/>
          </a:xfrm>
        </p:spPr>
        <p:txBody>
          <a:bodyPr/>
          <a:lstStyle/>
          <a:p>
            <a:pPr algn="ctr"/>
            <a:r>
              <a:rPr kumimoji="0" lang="tr-TR" sz="3200" b="1" i="0" u="none" strike="noStrike" kern="1200" cap="all" spc="0" normalizeH="0" baseline="0" noProof="0" dirty="0">
                <a:ln w="3175" cmpd="sng">
                  <a:noFill/>
                </a:ln>
                <a:solidFill>
                  <a:prstClr val="black"/>
                </a:solidFill>
                <a:effectLst/>
                <a:uLnTx/>
                <a:uFillTx/>
                <a:latin typeface="Century Gothic" panose="020B0502020202020204"/>
                <a:ea typeface="+mj-ea"/>
                <a:cs typeface="+mj-cs"/>
              </a:rPr>
              <a:t>Sonuç ve Öneriler</a:t>
            </a:r>
            <a:endParaRPr lang="tr-TR" dirty="0"/>
          </a:p>
        </p:txBody>
      </p:sp>
      <p:sp>
        <p:nvSpPr>
          <p:cNvPr id="3" name="2 İçerik Yer Tutucusu"/>
          <p:cNvSpPr>
            <a:spLocks noGrp="1"/>
          </p:cNvSpPr>
          <p:nvPr>
            <p:ph idx="1"/>
          </p:nvPr>
        </p:nvSpPr>
        <p:spPr>
          <a:xfrm>
            <a:off x="428464" y="548680"/>
            <a:ext cx="8287072" cy="4464496"/>
          </a:xfrm>
        </p:spPr>
        <p:txBody>
          <a:bodyPr>
            <a:normAutofit/>
          </a:bodyPr>
          <a:lstStyle/>
          <a:p>
            <a:pPr marL="0" indent="0" algn="just">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Sonuç olarak toplumsal fayda sağlamayı amaçlayan sivil toplum kuruluşlarının hedeflerine ulaşabilmesi, kaliteli bir hizmet sunabilmesi ve sürdürülebilirliğini sağlaması için sahip olduğu gönüllü kaynağa azami ölçüde özen göstermesi ve gönüllü kaynağın kuruluşa olan bağlılığını artırmak ve daha etkili çalışmasını sağlamak adına gönüllü yönetimi sürecini profesyonel bir şekilde gerçekleştirmesi gerekmektedir.</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Başlık"/>
          <p:cNvSpPr txBox="1">
            <a:spLocks/>
          </p:cNvSpPr>
          <p:nvPr/>
        </p:nvSpPr>
        <p:spPr>
          <a:xfrm>
            <a:off x="725554" y="928670"/>
            <a:ext cx="7989850" cy="4572032"/>
          </a:xfrm>
          <a:prstGeom prst="rect">
            <a:avLst/>
          </a:prstGeom>
        </p:spPr>
        <p:txBody>
          <a:bodyPr>
            <a:normAutofit fontScale="97500"/>
          </a:bodyPr>
          <a:lstStyle/>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200" b="1" i="0" u="none" strike="noStrike" kern="1200" cap="none" spc="-113" normalizeH="0" baseline="0" noProof="0" dirty="0">
              <a:ln>
                <a:noFill/>
              </a:ln>
              <a:effectLst/>
              <a:uLnTx/>
              <a:uFillTx/>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lang="tr-TR" sz="3200" b="1" spc="-113" dirty="0">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200" b="1" i="0" u="none" strike="noStrike" kern="1200" cap="none" spc="-113" normalizeH="0" baseline="0" noProof="0" dirty="0">
              <a:ln>
                <a:noFill/>
              </a:ln>
              <a:effectLst/>
              <a:uLnTx/>
              <a:uFillTx/>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lang="tr-TR" sz="3200" b="1" spc="-113" dirty="0">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200" b="1" i="0" u="none" strike="noStrike" kern="1200" cap="none" spc="-113" normalizeH="0" baseline="0" noProof="0" dirty="0">
              <a:ln>
                <a:noFill/>
              </a:ln>
              <a:effectLst/>
              <a:uLnTx/>
              <a:uFillTx/>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r>
              <a:rPr kumimoji="0" lang="tr-TR" sz="3200" b="1" i="0" u="none" strike="noStrike" kern="1200" cap="none" spc="-113" normalizeH="0" baseline="0" noProof="0" dirty="0">
                <a:ln>
                  <a:noFill/>
                </a:ln>
                <a:effectLst/>
                <a:uLnTx/>
                <a:uFillTx/>
                <a:latin typeface="Calibri" panose="020F0502020204030204" pitchFamily="34" charset="0"/>
                <a:ea typeface="+mj-ea"/>
                <a:cs typeface="Arial" pitchFamily="34" charset="0"/>
              </a:rPr>
              <a:t>TEŞEKKÜR EDERİM..</a:t>
            </a:r>
          </a:p>
          <a:p>
            <a:pPr marL="0" marR="0" lvl="0" indent="0" algn="ctr" defTabSz="685800" rtl="0" eaLnBrk="1" fontAlgn="auto" latinLnBrk="0" hangingPunct="1">
              <a:lnSpc>
                <a:spcPct val="85000"/>
              </a:lnSpc>
              <a:spcBef>
                <a:spcPct val="0"/>
              </a:spcBef>
              <a:spcAft>
                <a:spcPts val="0"/>
              </a:spcAft>
              <a:buClrTx/>
              <a:buSzTx/>
              <a:buFontTx/>
              <a:buNone/>
              <a:tabLst/>
              <a:defRPr/>
            </a:pPr>
            <a:endParaRPr lang="tr-TR" sz="3200" b="1" spc="-113" dirty="0">
              <a:latin typeface="Calibri" panose="020F0502020204030204" pitchFamily="34" charset="0"/>
              <a:ea typeface="+mj-ea"/>
              <a:cs typeface="Arial" pitchFamily="34" charset="0"/>
            </a:endParaRPr>
          </a:p>
          <a:p>
            <a:pPr marL="0" marR="0" lvl="0" indent="0" algn="ctr" defTabSz="685800" rtl="0" eaLnBrk="1" fontAlgn="auto" latinLnBrk="0" hangingPunct="1">
              <a:lnSpc>
                <a:spcPct val="85000"/>
              </a:lnSpc>
              <a:spcBef>
                <a:spcPct val="0"/>
              </a:spcBef>
              <a:spcAft>
                <a:spcPts val="0"/>
              </a:spcAft>
              <a:buClrTx/>
              <a:buSzTx/>
              <a:buFontTx/>
              <a:buNone/>
              <a:tabLst/>
              <a:defRPr/>
            </a:pPr>
            <a:r>
              <a:rPr kumimoji="0" lang="tr-TR" sz="3200" b="1" i="0" u="none" strike="noStrike" kern="1200" cap="none" spc="-113" normalizeH="0" baseline="0" noProof="0" dirty="0">
                <a:ln>
                  <a:noFill/>
                </a:ln>
                <a:effectLst/>
                <a:uLnTx/>
                <a:uFillTx/>
                <a:latin typeface="Calibri" panose="020F0502020204030204" pitchFamily="34" charset="0"/>
                <a:ea typeface="+mj-ea"/>
                <a:cs typeface="Arial" pitchFamily="34" charset="0"/>
              </a:rPr>
              <a:t>KAPADOKYA KADIN DAYANIŞMA DERNEĞİ</a:t>
            </a:r>
            <a:br>
              <a:rPr kumimoji="0" lang="tr-TR" sz="3200" b="1" i="0" u="none" strike="noStrike" kern="1200" cap="none" spc="-113" normalizeH="0" baseline="0" noProof="0" dirty="0">
                <a:ln>
                  <a:noFill/>
                </a:ln>
                <a:effectLst/>
                <a:uLnTx/>
                <a:uFillTx/>
                <a:latin typeface="Calibri" panose="020F0502020204030204" pitchFamily="34" charset="0"/>
                <a:ea typeface="+mj-ea"/>
                <a:cs typeface="+mj-cs"/>
              </a:rPr>
            </a:br>
            <a:endParaRPr kumimoji="0" lang="tr-TR" sz="3200" b="1" i="0" u="none" strike="noStrike" kern="1200" cap="none" spc="-113" normalizeH="0" baseline="0" noProof="0" dirty="0">
              <a:ln>
                <a:noFill/>
              </a:ln>
              <a:effectLst/>
              <a:uLnTx/>
              <a:uFillTx/>
              <a:latin typeface="Calibri" panose="020F0502020204030204" pitchFamily="34" charset="0"/>
              <a:ea typeface="+mj-ea"/>
              <a:cs typeface="+mj-cs"/>
            </a:endParaRPr>
          </a:p>
        </p:txBody>
      </p:sp>
      <p:pic>
        <p:nvPicPr>
          <p:cNvPr id="5" name="Picture 2" descr="C:\Users\hp\Desktop\LOGOLAR.png">
            <a:extLst>
              <a:ext uri="{FF2B5EF4-FFF2-40B4-BE49-F238E27FC236}">
                <a16:creationId xmlns:a16="http://schemas.microsoft.com/office/drawing/2014/main" id="{EB3AB82C-C35B-4082-9230-9B5571B0F863}"/>
              </a:ext>
            </a:extLst>
          </p:cNvPr>
          <p:cNvPicPr>
            <a:picLocks noChangeAspect="1" noChangeArrowheads="1"/>
          </p:cNvPicPr>
          <p:nvPr/>
        </p:nvPicPr>
        <p:blipFill>
          <a:blip r:embed="rId2"/>
          <a:srcRect/>
          <a:stretch>
            <a:fillRect/>
          </a:stretch>
        </p:blipFill>
        <p:spPr bwMode="auto">
          <a:xfrm>
            <a:off x="1" y="0"/>
            <a:ext cx="4050795" cy="1700808"/>
          </a:xfrm>
          <a:prstGeom prst="rect">
            <a:avLst/>
          </a:prstGeom>
          <a:noFill/>
          <a:ln w="9525">
            <a:noFill/>
            <a:miter lim="800000"/>
            <a:headEnd/>
            <a:tailEnd/>
          </a:ln>
        </p:spPr>
      </p:pic>
      <p:sp>
        <p:nvSpPr>
          <p:cNvPr id="6" name="Dikdörtgen 5">
            <a:extLst>
              <a:ext uri="{FF2B5EF4-FFF2-40B4-BE49-F238E27FC236}">
                <a16:creationId xmlns:a16="http://schemas.microsoft.com/office/drawing/2014/main" id="{291AA4A7-A7DE-48DE-A6A0-4156BAC6A8EC}"/>
              </a:ext>
            </a:extLst>
          </p:cNvPr>
          <p:cNvSpPr/>
          <p:nvPr/>
        </p:nvSpPr>
        <p:spPr>
          <a:xfrm>
            <a:off x="4050796" y="0"/>
            <a:ext cx="3257508" cy="17008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pic>
        <p:nvPicPr>
          <p:cNvPr id="8" name="4 İçerik Yer Tutucusu" descr="D:\SİVİL DÜŞÜN2 KOZAKLI CİNSEL İSTSİMAR 30.04--03.05 2019\toplantı sunuları\KAPADOKYA KADIN DAYANIŞMA DERNEĞİ logo.jpg">
            <a:extLst>
              <a:ext uri="{FF2B5EF4-FFF2-40B4-BE49-F238E27FC236}">
                <a16:creationId xmlns:a16="http://schemas.microsoft.com/office/drawing/2014/main" id="{76AEC96A-C4D8-4C17-AAB5-FA1D89F4EA60}"/>
              </a:ext>
            </a:extLst>
          </p:cNvPr>
          <p:cNvPicPr>
            <a:picLocks noChangeArrowheads="1"/>
          </p:cNvPicPr>
          <p:nvPr/>
        </p:nvPicPr>
        <p:blipFill>
          <a:blip r:embed="rId3"/>
          <a:srcRect/>
          <a:stretch>
            <a:fillRect/>
          </a:stretch>
        </p:blipFill>
        <p:spPr>
          <a:xfrm>
            <a:off x="7308304" y="0"/>
            <a:ext cx="1835696" cy="1700808"/>
          </a:xfrm>
          <a:prstGeom prst="rect">
            <a:avLst/>
          </a:prstGeom>
        </p:spPr>
      </p:pic>
    </p:spTree>
    <p:extLst>
      <p:ext uri="{BB962C8B-B14F-4D97-AF65-F5344CB8AC3E}">
        <p14:creationId xmlns:p14="http://schemas.microsoft.com/office/powerpoint/2010/main" val="2206265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2114" y="620688"/>
            <a:ext cx="8229600" cy="1219200"/>
          </a:xfrm>
        </p:spPr>
        <p:txBody>
          <a:bodyPr>
            <a:normAutofit/>
          </a:bodyPr>
          <a:lstStyle/>
          <a:p>
            <a:pPr algn="ctr"/>
            <a:r>
              <a:rPr lang="tr-TR" b="1" spc="-113" dirty="0">
                <a:solidFill>
                  <a:schemeClr val="bg1"/>
                </a:solidFill>
                <a:latin typeface="Calibri" panose="020F0502020204030204" pitchFamily="34" charset="0"/>
                <a:cs typeface="Arial" pitchFamily="34" charset="0"/>
              </a:rPr>
              <a:t>GÖNÜLLÜLÜK</a:t>
            </a:r>
            <a:br>
              <a:rPr lang="tr-TR" b="1" spc="-113" dirty="0">
                <a:solidFill>
                  <a:schemeClr val="bg1"/>
                </a:solidFill>
                <a:latin typeface="Calibri" panose="020F0502020204030204" pitchFamily="34" charset="0"/>
                <a:cs typeface="Arial" pitchFamily="34" charset="0"/>
              </a:rPr>
            </a:br>
            <a:endParaRPr lang="tr-TR" b="1" spc="-113" dirty="0">
              <a:solidFill>
                <a:schemeClr val="bg1"/>
              </a:solidFill>
              <a:latin typeface="Calibri" panose="020F0502020204030204" pitchFamily="34" charset="0"/>
              <a:cs typeface="Arial" pitchFamily="34" charset="0"/>
            </a:endParaRPr>
          </a:p>
        </p:txBody>
      </p:sp>
      <p:sp>
        <p:nvSpPr>
          <p:cNvPr id="3" name="2 İçerik Yer Tutucusu"/>
          <p:cNvSpPr>
            <a:spLocks noGrp="1"/>
          </p:cNvSpPr>
          <p:nvPr>
            <p:ph idx="1"/>
          </p:nvPr>
        </p:nvSpPr>
        <p:spPr>
          <a:xfrm>
            <a:off x="382114" y="980728"/>
            <a:ext cx="8334098" cy="3377761"/>
          </a:xfrm>
        </p:spPr>
        <p:txBody>
          <a:bodyPr vert="horz" lIns="91440" tIns="45720" rIns="91440" bIns="45720" rtlCol="0" anchor="ctr">
            <a:noAutofit/>
          </a:bodyPr>
          <a:lstStyle/>
          <a:p>
            <a:pPr marL="0" indent="0" algn="just">
              <a:buNone/>
            </a:pPr>
            <a:endParaRPr lang="tr-TR" sz="2400" dirty="0"/>
          </a:p>
          <a:p>
            <a:pPr marL="0" indent="0" algn="just">
              <a:buNone/>
            </a:pPr>
            <a:r>
              <a:rPr lang="tr-TR" sz="2400" dirty="0">
                <a:ea typeface="+mn-lt"/>
                <a:cs typeface="+mn-lt"/>
              </a:rPr>
              <a:t>     </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Bir bireyin maddi karşılık beklemeden ya da başka bir çıkar beklentisi içinde </a:t>
            </a:r>
            <a:r>
              <a:rPr lang="es-ES"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olmadan, sosyal sorumluluk anlayışı ile, ailesi ya da yakın çevresi </a:t>
            </a: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dışındaki bireylerin yaşam kalitesini artırmak veya refah seviyesinin eşit bir biçimde dağılmasını ve  yükseltilmesini sağlamak için, kendi isteğiyle, bir toplumsal girişime veya bir sivil toplum kuruluşu bünyesindeki etkinliklere kendi bilgi, beceri, deneyim, finansal kaynaklar ve zamanını kullanarak destek olması biçiminde tanımlanabilir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6BCABE-43BF-499B-A2A2-1FABFB4BAD71}"/>
              </a:ext>
            </a:extLst>
          </p:cNvPr>
          <p:cNvSpPr>
            <a:spLocks noGrp="1"/>
          </p:cNvSpPr>
          <p:nvPr>
            <p:ph type="title"/>
          </p:nvPr>
        </p:nvSpPr>
        <p:spPr>
          <a:xfrm>
            <a:off x="251520" y="349044"/>
            <a:ext cx="8229600" cy="847708"/>
          </a:xfrm>
        </p:spPr>
        <p:txBody>
          <a:bodyPr>
            <a:normAutofit/>
          </a:bodyPr>
          <a:lstStyle/>
          <a:p>
            <a:pPr algn="ctr"/>
            <a:r>
              <a:rPr lang="tr-TR" b="1" spc="-113" dirty="0">
                <a:solidFill>
                  <a:schemeClr val="bg1"/>
                </a:solidFill>
                <a:latin typeface="Calibri" panose="020F0502020204030204" pitchFamily="34" charset="0"/>
                <a:cs typeface="Arial" pitchFamily="34" charset="0"/>
              </a:rPr>
              <a:t>GÖNÜLLÜLÜK</a:t>
            </a:r>
          </a:p>
        </p:txBody>
      </p:sp>
      <p:sp>
        <p:nvSpPr>
          <p:cNvPr id="3" name="İçerik Yer Tutucusu 2">
            <a:extLst>
              <a:ext uri="{FF2B5EF4-FFF2-40B4-BE49-F238E27FC236}">
                <a16:creationId xmlns:a16="http://schemas.microsoft.com/office/drawing/2014/main" id="{C1F72D68-F16C-4D6F-903B-C6276B0BFA08}"/>
              </a:ext>
            </a:extLst>
          </p:cNvPr>
          <p:cNvSpPr>
            <a:spLocks noGrp="1"/>
          </p:cNvSpPr>
          <p:nvPr>
            <p:ph idx="1"/>
          </p:nvPr>
        </p:nvSpPr>
        <p:spPr>
          <a:xfrm>
            <a:off x="357728" y="1340768"/>
            <a:ext cx="8462744" cy="5062550"/>
          </a:xfrm>
        </p:spPr>
        <p:txBody>
          <a:bodyPr vert="horz" lIns="91440" tIns="45720" rIns="91440" bIns="45720" rtlCol="0" anchor="t">
            <a:noAutofit/>
          </a:bodyPr>
          <a:lstStyle/>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Özgür irade ile toplumun genelinin iyiliği için yapılan ve maddi menfaatin asıl harekete geçirici faktör olmadığı bir faaliyettir.</a:t>
            </a:r>
            <a:endParaRPr lang="en-US"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En önemlisi, gönüllülük vatandaş olmanın bir ifadesi ve içinde bulunduğumuz insani ilişkilerin ayrılmaz bir parçasıdır.</a:t>
            </a:r>
          </a:p>
          <a:p>
            <a:pPr marL="0" indent="0" algn="just">
              <a:spcBef>
                <a:spcPct val="0"/>
              </a:spcBef>
              <a:buNone/>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	Dayanışma, bağlılık ve katılım gibi fikirlerden esinlenen gönüllülük hem toplumların hem de bireylerin refahına katkı sağlar.</a:t>
            </a:r>
          </a:p>
          <a:p>
            <a:pPr algn="just"/>
            <a:endParaRPr lang="tr-TR" sz="2400" dirty="0">
              <a:cs typeface="Calibri"/>
            </a:endParaRPr>
          </a:p>
        </p:txBody>
      </p:sp>
    </p:spTree>
    <p:extLst>
      <p:ext uri="{BB962C8B-B14F-4D97-AF65-F5344CB8AC3E}">
        <p14:creationId xmlns:p14="http://schemas.microsoft.com/office/powerpoint/2010/main" val="2202830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1062022"/>
          </a:xfrm>
        </p:spPr>
        <p:txBody>
          <a:bodyPr>
            <a:normAutofit/>
          </a:bodyPr>
          <a:lstStyle/>
          <a:p>
            <a:pPr algn="ctr"/>
            <a:r>
              <a:rPr lang="tr-TR" b="1" spc="-113" dirty="0" err="1">
                <a:solidFill>
                  <a:schemeClr val="bg1"/>
                </a:solidFill>
                <a:latin typeface="Calibri" panose="020F0502020204030204" pitchFamily="34" charset="0"/>
                <a:cs typeface="Arial" pitchFamily="34" charset="0"/>
              </a:rPr>
              <a:t>BiZ</a:t>
            </a:r>
            <a:r>
              <a:rPr lang="tr-TR" b="1" spc="-113" dirty="0">
                <a:solidFill>
                  <a:schemeClr val="bg1"/>
                </a:solidFill>
                <a:latin typeface="Calibri" panose="020F0502020204030204" pitchFamily="34" charset="0"/>
                <a:cs typeface="Arial" pitchFamily="34" charset="0"/>
              </a:rPr>
              <a:t> NİÇİN GÖNÜLLÜ OL(MA)YIZ?</a:t>
            </a:r>
          </a:p>
        </p:txBody>
      </p:sp>
      <p:sp>
        <p:nvSpPr>
          <p:cNvPr id="3" name="2 İçerik Yer Tutucusu"/>
          <p:cNvSpPr>
            <a:spLocks noGrp="1"/>
          </p:cNvSpPr>
          <p:nvPr>
            <p:ph idx="1"/>
          </p:nvPr>
        </p:nvSpPr>
        <p:spPr>
          <a:xfrm>
            <a:off x="323529" y="980728"/>
            <a:ext cx="8363272" cy="4554640"/>
          </a:xfrm>
        </p:spPr>
        <p:txBody>
          <a:bodyPr>
            <a:normAutofit/>
          </a:bodyPr>
          <a:lstStyle/>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Sorumluluk almak ya da kendimizi bir yere bağımlı hissetmek istememektedir</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Kimse bize gönüllü olup olmayacağımızı sormamıştır.</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Yapabileceklerimizi bir şeylerin olduğuna inanmayız.</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Bizim bir “gönüllü olma” anlayışımız yoktur veya böyle bir alışkanlık/gelenek çevresinde/ailemizde yoktur.</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Biz ek masraf yapacağından çekiniriz ve bu masrafları gözümüzde büyütürüz.</a:t>
            </a:r>
          </a:p>
          <a:p>
            <a:pPr algn="just"/>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1062022"/>
          </a:xfrm>
        </p:spPr>
        <p:txBody>
          <a:bodyPr>
            <a:normAutofit/>
          </a:bodyPr>
          <a:lstStyle/>
          <a:p>
            <a:pPr algn="ctr"/>
            <a:r>
              <a:rPr lang="tr-TR" b="1" spc="-113" dirty="0" err="1">
                <a:solidFill>
                  <a:schemeClr val="bg1"/>
                </a:solidFill>
                <a:latin typeface="Calibri" panose="020F0502020204030204" pitchFamily="34" charset="0"/>
                <a:cs typeface="Arial" pitchFamily="34" charset="0"/>
              </a:rPr>
              <a:t>BiZ</a:t>
            </a:r>
            <a:r>
              <a:rPr lang="tr-TR" b="1" spc="-113" dirty="0">
                <a:solidFill>
                  <a:schemeClr val="bg1"/>
                </a:solidFill>
                <a:latin typeface="Calibri" panose="020F0502020204030204" pitchFamily="34" charset="0"/>
                <a:cs typeface="Arial" pitchFamily="34" charset="0"/>
              </a:rPr>
              <a:t> NİÇİN GÖNÜLLÜ OLURUZ?</a:t>
            </a:r>
          </a:p>
        </p:txBody>
      </p:sp>
      <p:sp>
        <p:nvSpPr>
          <p:cNvPr id="3" name="2 İçerik Yer Tutucusu"/>
          <p:cNvSpPr>
            <a:spLocks noGrp="1"/>
          </p:cNvSpPr>
          <p:nvPr>
            <p:ph idx="1"/>
          </p:nvPr>
        </p:nvSpPr>
        <p:spPr>
          <a:xfrm>
            <a:off x="323284" y="1268760"/>
            <a:ext cx="8391306" cy="4860434"/>
          </a:xfrm>
        </p:spPr>
        <p:txBody>
          <a:bodyPr vert="horz" lIns="91440" tIns="45720" rIns="91440" bIns="45720" rtlCol="0" anchor="t">
            <a:normAutofit/>
          </a:bodyPr>
          <a:lstStyle/>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Kendimize sosyal bir çevre edinerek  yalnızlık duygusundan veya can   sıkıntısından kurtulmak istiyoruzdur.</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Yeni arkadaş ve dost çevresi edinmek istiyoruzdur.</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Kendisini ihtiyaç duyulan birisi olarak görmek istiyordur. </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Bir problemin çözümüne ortak olmak istiyoruzdur.</a:t>
            </a:r>
          </a:p>
          <a:p>
            <a:pPr algn="just">
              <a:spcBef>
                <a:spcPct val="0"/>
              </a:spcBef>
            </a:pPr>
            <a:r>
              <a:rPr lang="tr-TR" sz="2400"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rPr>
              <a:t>Yeni beceriler kazanmak istiyordur ya da var olan becerilerini ilgili kurumda kullanmak suretiyle korumak istiyoruzdur.</a:t>
            </a: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267</TotalTime>
  <Words>3521</Words>
  <Application>Microsoft Office PowerPoint</Application>
  <PresentationFormat>Ekran Gösterisi (4:3)</PresentationFormat>
  <Paragraphs>208</Paragraphs>
  <Slides>56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56</vt:i4>
      </vt:variant>
    </vt:vector>
  </HeadingPairs>
  <TitlesOfParts>
    <vt:vector size="62" baseType="lpstr">
      <vt:lpstr>Arial</vt:lpstr>
      <vt:lpstr>Calibri</vt:lpstr>
      <vt:lpstr>Century Gothic</vt:lpstr>
      <vt:lpstr>Wingdings 2</vt:lpstr>
      <vt:lpstr>Wingdings 3</vt:lpstr>
      <vt:lpstr>Dilim</vt:lpstr>
      <vt:lpstr>PowerPoint Sunusu</vt:lpstr>
      <vt:lpstr>GÖNÜLLÜLÜK ve GÖNÜLLÜLÜK YÖNETİMİ </vt:lpstr>
      <vt:lpstr>Gönüllülük Kavramı </vt:lpstr>
      <vt:lpstr>STK' LARDA GÖNÜLLÜ ÇALIŞAN NEDEN ÖNEMLİ? </vt:lpstr>
      <vt:lpstr>GÖNÜLLÜLÜK  NEDİR</vt:lpstr>
      <vt:lpstr>GÖNÜLLÜLÜK </vt:lpstr>
      <vt:lpstr>GÖNÜLLÜLÜK</vt:lpstr>
      <vt:lpstr>BiZ NİÇİN GÖNÜLLÜ OL(MA)YIZ?</vt:lpstr>
      <vt:lpstr>BiZ NİÇİN GÖNÜLLÜ OLURUZ?</vt:lpstr>
      <vt:lpstr>Gönüllülüğün Kişiye ve Topluma Yararları Nelerdir?</vt:lpstr>
      <vt:lpstr>PowerPoint Sunusu</vt:lpstr>
      <vt:lpstr>Gönüllülüğün Kişiye ve Topluma Yararları Nelerdir?</vt:lpstr>
      <vt:lpstr>STK' DA GÖNÜLLÜLÜK </vt:lpstr>
      <vt:lpstr>STK' DA GÖNÜLLÜLÜK  </vt:lpstr>
      <vt:lpstr>STK' DA GÖNÜLLÜLÜK  </vt:lpstr>
      <vt:lpstr>STK' DA GÖNÜLLÜLÜK  </vt:lpstr>
      <vt:lpstr>Gönüllülüğün Sivil Toplum Kuruluşları Açısından Önemi</vt:lpstr>
      <vt:lpstr> Gönüllülüğün Sivil Toplum Kuruluşları Açısından Önemi </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PowerPoint Sunusu</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Gönüllülüğün Sivil Toplum Kuruluşları Açısından Önemi</vt:lpstr>
      <vt:lpstr>Gönüllülerin Görev Çerçevelerinin Belirlenmesi ve Tanımlanması</vt:lpstr>
      <vt:lpstr>Gönüllülerin Görev Çerçevelerinin Belirlenmesi ve Tanımlanması</vt:lpstr>
      <vt:lpstr>Sonuç ve Öneriler</vt:lpstr>
      <vt:lpstr>Sonuç ve Öneriler</vt:lpstr>
      <vt:lpstr>Sonuç ve Öneriler</vt:lpstr>
      <vt:lpstr>Sonuç ve Öneriler</vt:lpstr>
      <vt:lpstr>Sonuç ve Öneriler</vt:lpstr>
      <vt:lpstr>Sonuç ve Öneriler</vt:lpstr>
      <vt:lpstr>Sonuç ve Öneriler</vt:lpstr>
      <vt:lpstr>Sonuç ve Öneriler</vt:lpstr>
      <vt:lpstr>Sonuç ve Öneriler</vt:lpstr>
      <vt:lpstr>Sonuç ve Öneriler</vt:lpstr>
      <vt:lpstr>Sonuç ve Öneriler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kapadokyakadindayanisma dernegi</cp:lastModifiedBy>
  <cp:revision>424</cp:revision>
  <dcterms:created xsi:type="dcterms:W3CDTF">2020-09-22T18:22:24Z</dcterms:created>
  <dcterms:modified xsi:type="dcterms:W3CDTF">2021-07-28T00:16:32Z</dcterms:modified>
</cp:coreProperties>
</file>